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41"/>
  </p:notesMasterIdLst>
  <p:sldIdLst>
    <p:sldId id="605" r:id="rId3"/>
    <p:sldId id="606" r:id="rId4"/>
    <p:sldId id="607" r:id="rId5"/>
    <p:sldId id="608" r:id="rId6"/>
    <p:sldId id="609" r:id="rId7"/>
    <p:sldId id="635" r:id="rId8"/>
    <p:sldId id="636" r:id="rId9"/>
    <p:sldId id="637" r:id="rId10"/>
    <p:sldId id="600" r:id="rId11"/>
    <p:sldId id="601" r:id="rId12"/>
    <p:sldId id="602" r:id="rId13"/>
    <p:sldId id="604" r:id="rId14"/>
    <p:sldId id="638" r:id="rId15"/>
    <p:sldId id="610" r:id="rId16"/>
    <p:sldId id="603" r:id="rId17"/>
    <p:sldId id="611" r:id="rId18"/>
    <p:sldId id="612" r:id="rId19"/>
    <p:sldId id="326" r:id="rId20"/>
    <p:sldId id="574" r:id="rId21"/>
    <p:sldId id="483" r:id="rId22"/>
    <p:sldId id="575" r:id="rId23"/>
    <p:sldId id="484" r:id="rId24"/>
    <p:sldId id="613" r:id="rId25"/>
    <p:sldId id="620" r:id="rId26"/>
    <p:sldId id="621" r:id="rId27"/>
    <p:sldId id="623" r:id="rId28"/>
    <p:sldId id="622" r:id="rId29"/>
    <p:sldId id="619" r:id="rId30"/>
    <p:sldId id="624" r:id="rId31"/>
    <p:sldId id="625" r:id="rId32"/>
    <p:sldId id="626" r:id="rId33"/>
    <p:sldId id="627" r:id="rId34"/>
    <p:sldId id="543" r:id="rId35"/>
    <p:sldId id="631" r:id="rId36"/>
    <p:sldId id="632" r:id="rId37"/>
    <p:sldId id="633" r:id="rId38"/>
    <p:sldId id="634" r:id="rId39"/>
    <p:sldId id="576"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3" clrIdx="1"/>
  <p:cmAuthor id="3" name="Đỗ Xuân  Thủy" initials="ĐXT" lastIdx="11" clrIdx="2">
    <p:extLst>
      <p:ext uri="{19B8F6BF-5375-455C-9EA6-DF929625EA0E}">
        <p15:presenceInfo xmlns:p15="http://schemas.microsoft.com/office/powerpoint/2012/main" userId="S::hn21k7A2069@tcthn.hcma.edu.vn::d7683423-7244-44c0-919a-34c0c38171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2023C"/>
    <a:srgbClr val="DE4654"/>
    <a:srgbClr val="8BCD43"/>
    <a:srgbClr val="54304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71" autoAdjust="0"/>
  </p:normalViewPr>
  <p:slideViewPr>
    <p:cSldViewPr>
      <p:cViewPr varScale="1">
        <p:scale>
          <a:sx n="97" d="100"/>
          <a:sy n="97" d="100"/>
        </p:scale>
        <p:origin x="63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custT="1"/>
      <dgm:spPr>
        <a:solidFill>
          <a:schemeClr val="accent1">
            <a:lumMod val="60000"/>
            <a:lumOff val="40000"/>
          </a:schemeClr>
        </a:solidFill>
        <a:ln>
          <a:solidFill>
            <a:schemeClr val="accent1">
              <a:lumMod val="40000"/>
              <a:lumOff val="60000"/>
            </a:schemeClr>
          </a:solidFill>
        </a:ln>
      </dgm:spPr>
      <dgm:t>
        <a:bodyPr/>
        <a:lstStyle/>
        <a:p>
          <a:r>
            <a:rPr kumimoji="0" lang="en-US" alt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dirty="0"/>
        </a:p>
      </dgm:t>
    </dgm:pt>
    <dgm:pt modelId="{B327BC0A-A89C-479E-B8CD-C46EF1DB42D9}" type="parTrans" cxnId="{98EF93F6-9645-42BA-9EDE-0684263968A6}">
      <dgm:prSet/>
      <dgm:spPr/>
      <dgm:t>
        <a:bodyPr/>
        <a:lstStyle/>
        <a:p>
          <a:endParaRPr lang="en-US"/>
        </a:p>
      </dgm:t>
    </dgm:pt>
    <dgm:pt modelId="{41D8AE83-6358-42AE-B439-0EFC9D377ED1}" type="sibTrans" cxnId="{98EF93F6-9645-42BA-9EDE-0684263968A6}">
      <dgm:prSet/>
      <dgm:spPr/>
      <dgm:t>
        <a:bodyPr/>
        <a:lstStyle/>
        <a:p>
          <a:endParaRPr lang="en-US"/>
        </a:p>
      </dgm:t>
    </dgm:pt>
    <dgm:pt modelId="{ECA0ABAF-B23C-4736-AEB9-5FAE681D07FA}">
      <dgm:prSet phldrT="[Text]" custT="1"/>
      <dgm:spPr/>
      <dgm:t>
        <a:bodyPr/>
        <a:lstStyle/>
        <a:p>
          <a:r>
            <a:rPr lang="en-US" sz="3200">
              <a:latin typeface="Times New Roman" pitchFamily="18" charset="0"/>
              <a:cs typeface="Times New Roman" pitchFamily="18" charset="0"/>
            </a:rPr>
            <a:t> Thước, máy chiếu;</a:t>
          </a:r>
          <a:endParaRPr lang="en-US" sz="3200" dirty="0">
            <a:latin typeface="Times New Roman" pitchFamily="18" charset="0"/>
            <a:cs typeface="Times New Roman" pitchFamily="18" charset="0"/>
          </a:endParaRPr>
        </a:p>
      </dgm:t>
    </dgm:pt>
    <dgm:pt modelId="{A44464D3-94BC-4791-92AF-D4DDB39C3B1A}" type="parTrans" cxnId="{8424536B-BE7E-4427-8F9D-11FD9E33F2DF}">
      <dgm:prSet/>
      <dgm:spPr/>
      <dgm:t>
        <a:bodyPr/>
        <a:lstStyle/>
        <a:p>
          <a:endParaRPr lang="en-US"/>
        </a:p>
      </dgm:t>
    </dgm:pt>
    <dgm:pt modelId="{C021D020-C3B9-4ABB-A06B-CC452B865337}" type="sibTrans" cxnId="{8424536B-BE7E-4427-8F9D-11FD9E33F2DF}">
      <dgm:prSet/>
      <dgm:spPr/>
      <dgm:t>
        <a:bodyPr/>
        <a:lstStyle/>
        <a:p>
          <a:endParaRPr lang="en-US"/>
        </a:p>
      </dgm:t>
    </dgm:pt>
    <dgm:pt modelId="{3B33AAEF-2BF8-4EBB-A3B1-62835B5C81BF}">
      <dgm:prSet phldrT="[Text]" custT="1"/>
      <dgm:spPr>
        <a:solidFill>
          <a:schemeClr val="accent1">
            <a:lumMod val="60000"/>
            <a:lumOff val="40000"/>
          </a:schemeClr>
        </a:solidFill>
        <a:ln>
          <a:solidFill>
            <a:schemeClr val="accent1">
              <a:lumMod val="40000"/>
              <a:lumOff val="60000"/>
            </a:schemeClr>
          </a:solidFill>
        </a:ln>
      </dgm:spPr>
      <dgm:t>
        <a:bodyPr/>
        <a:lstStyle/>
        <a:p>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500" dirty="0"/>
        </a:p>
      </dgm:t>
    </dgm:pt>
    <dgm:pt modelId="{887C755C-0A39-4BCA-B05A-04B6066CC9B9}" type="parTrans" cxnId="{114F78D7-52EA-4C98-83EA-2E3113FBAE6C}">
      <dgm:prSet/>
      <dgm:spPr/>
      <dgm:t>
        <a:bodyPr/>
        <a:lstStyle/>
        <a:p>
          <a:endParaRPr lang="en-US"/>
        </a:p>
      </dgm:t>
    </dgm:pt>
    <dgm:pt modelId="{8A81B1FB-67E6-4DD3-8927-4689A7E10F68}" type="sibTrans" cxnId="{114F78D7-52EA-4C98-83EA-2E3113FBAE6C}">
      <dgm:prSet/>
      <dgm:spPr/>
      <dgm:t>
        <a:bodyPr/>
        <a:lstStyle/>
        <a:p>
          <a:endParaRPr lang="en-US"/>
        </a:p>
      </dgm:t>
    </dgm:pt>
    <dgm:pt modelId="{704E6F5A-9DD3-4463-B617-DAC4CB1475BA}">
      <dgm:prSet phldrT="[Text]" custT="1"/>
      <dgm:spPr/>
      <dgm:t>
        <a:bodyPr/>
        <a:lstStyle/>
        <a:p>
          <a:r>
            <a:rPr lang="en-US" sz="3200">
              <a:latin typeface="Times New Roman" pitchFamily="18" charset="0"/>
              <a:cs typeface="Times New Roman" pitchFamily="18" charset="0"/>
            </a:rPr>
            <a:t>Bảng nhóm, dụng cụ học tập;</a:t>
          </a:r>
          <a:endParaRPr lang="en-US" sz="3200" dirty="0">
            <a:latin typeface="Times New Roman" pitchFamily="18" charset="0"/>
            <a:cs typeface="Times New Roman" pitchFamily="18" charset="0"/>
          </a:endParaRPr>
        </a:p>
      </dgm:t>
    </dgm:pt>
    <dgm:pt modelId="{527A9CE6-AF4E-472F-AD59-A231136EB5D9}" type="parTrans" cxnId="{D4D75E30-4B78-4946-8E43-D2A67A5959C0}">
      <dgm:prSet/>
      <dgm:spPr/>
      <dgm:t>
        <a:bodyPr/>
        <a:lstStyle/>
        <a:p>
          <a:endParaRPr lang="en-US"/>
        </a:p>
      </dgm:t>
    </dgm:pt>
    <dgm:pt modelId="{3EE0876E-E618-456F-81E9-FBAA95CF7E2B}" type="sibTrans" cxnId="{D4D75E30-4B78-4946-8E43-D2A67A5959C0}">
      <dgm:prSet/>
      <dgm:spPr/>
      <dgm:t>
        <a:bodyPr/>
        <a:lstStyle/>
        <a:p>
          <a:endParaRPr lang="en-US"/>
        </a:p>
      </dgm:t>
    </dgm:pt>
    <dgm:pt modelId="{E1F6625C-DEE5-4E81-9E17-CE182C3F5B83}">
      <dgm:prSet phldrT="[Text]" custT="1"/>
      <dgm:spPr/>
      <dgm:t>
        <a:bodyPr/>
        <a:lstStyle/>
        <a:p>
          <a:r>
            <a:rPr lang="en-US" altLang="en-US" sz="3200">
              <a:latin typeface="Times New Roman" panose="02020603050405020304" pitchFamily="18" charset="0"/>
              <a:ea typeface="Times New Roman" panose="02020603050405020304" pitchFamily="18" charset="0"/>
              <a:cs typeface="Times New Roman" panose="02020603050405020304" pitchFamily="18" charset="0"/>
            </a:rPr>
            <a:t>KHBD, SGK, SBT,...</a:t>
          </a:r>
          <a:endParaRPr lang="en-US" sz="3200" dirty="0">
            <a:latin typeface="Times New Roman" pitchFamily="18" charset="0"/>
            <a:cs typeface="Times New Roman" pitchFamily="18" charset="0"/>
          </a:endParaRPr>
        </a:p>
      </dgm:t>
    </dgm:pt>
    <dgm:pt modelId="{36AAC359-CE2D-49C3-8DCE-CD6A0AB76C47}" type="parTrans" cxnId="{16414EC6-8CBC-4C11-938D-F4D86DEAFD64}">
      <dgm:prSet/>
      <dgm:spPr/>
      <dgm:t>
        <a:bodyPr/>
        <a:lstStyle/>
        <a:p>
          <a:endParaRPr lang="en-US"/>
        </a:p>
      </dgm:t>
    </dgm:pt>
    <dgm:pt modelId="{C1C3EF18-84B5-4FA0-8B06-B82A0F1FB869}" type="sibTrans" cxnId="{16414EC6-8CBC-4C11-938D-F4D86DEAFD64}">
      <dgm:prSet/>
      <dgm:spPr/>
      <dgm:t>
        <a:bodyPr/>
        <a:lstStyle/>
        <a:p>
          <a:endParaRPr lang="en-US"/>
        </a:p>
      </dgm:t>
    </dgm:pt>
    <dgm:pt modelId="{7C640BC9-3B54-462E-81CB-2C5C26E6BC7C}">
      <dgm:prSet phldrT="[Text]" custT="1"/>
      <dgm:spPr/>
      <dgm:t>
        <a:bodyPr/>
        <a:lstStyle/>
        <a:p>
          <a:r>
            <a:rPr lang="en-US" sz="3200">
              <a:latin typeface="Times New Roman" panose="02020603050405020304" pitchFamily="18" charset="0"/>
              <a:ea typeface="Times New Roman" panose="02020603050405020304" pitchFamily="18" charset="0"/>
              <a:cs typeface="Times New Roman" panose="02020603050405020304" pitchFamily="18" charset="0"/>
            </a:rPr>
            <a:t>SGK, SBT, vở ghi, vở bài tập;</a:t>
          </a:r>
          <a:endParaRPr lang="en-US" sz="3200" dirty="0">
            <a:latin typeface="Times New Roman" panose="02020603050405020304" pitchFamily="18" charset="0"/>
            <a:cs typeface="Times New Roman" panose="02020603050405020304" pitchFamily="18" charset="0"/>
          </a:endParaRPr>
        </a:p>
      </dgm:t>
    </dgm:pt>
    <dgm:pt modelId="{4D2FF963-9027-4683-9E96-547AE7F71337}" type="parTrans" cxnId="{0C9C6203-F4AB-4245-B661-DDE3B284A297}">
      <dgm:prSet/>
      <dgm:spPr/>
      <dgm:t>
        <a:bodyPr/>
        <a:lstStyle/>
        <a:p>
          <a:endParaRPr lang="en-US"/>
        </a:p>
      </dgm:t>
    </dgm:pt>
    <dgm:pt modelId="{64865A18-553A-4E74-892F-46AD1B65C9B8}" type="sibTrans" cxnId="{0C9C6203-F4AB-4245-B661-DDE3B284A297}">
      <dgm:prSet/>
      <dgm:spPr/>
      <dgm:t>
        <a:bodyPr/>
        <a:lstStyle/>
        <a:p>
          <a:endParaRPr lang="en-US"/>
        </a:p>
      </dgm:t>
    </dgm:pt>
    <dgm:pt modelId="{D71F825F-8A65-4BDA-BC7A-08775CC4F943}">
      <dgm:prSet phldrT="[Text]" custT="1"/>
      <dgm:spPr/>
      <dgm:t>
        <a:bodyPr/>
        <a:lstStyle/>
        <a:p>
          <a:endParaRPr lang="en-US" sz="3200" dirty="0">
            <a:latin typeface="Times New Roman" pitchFamily="18" charset="0"/>
            <a:cs typeface="Times New Roman" pitchFamily="18" charset="0"/>
          </a:endParaRPr>
        </a:p>
      </dgm:t>
    </dgm:pt>
    <dgm:pt modelId="{340B0917-AE02-47E8-991A-57C2FEF6B492}" type="parTrans" cxnId="{949833C7-880F-431F-9337-C36D09FD7E69}">
      <dgm:prSet/>
      <dgm:spPr/>
      <dgm:t>
        <a:bodyPr/>
        <a:lstStyle/>
        <a:p>
          <a:endParaRPr lang="en-US"/>
        </a:p>
      </dgm:t>
    </dgm:pt>
    <dgm:pt modelId="{EEA8AB36-2CE6-4B2C-BE03-742C9EF0AE15}" type="sibTrans" cxnId="{949833C7-880F-431F-9337-C36D09FD7E69}">
      <dgm:prSet/>
      <dgm:spPr/>
      <dgm:t>
        <a:bodyPr/>
        <a:lstStyle/>
        <a:p>
          <a:endParaRPr lang="en-US"/>
        </a:p>
      </dgm:t>
    </dgm:pt>
    <dgm:pt modelId="{EBF0A97A-EDF1-4C47-8ECB-5F5F6A8E456D}" type="pres">
      <dgm:prSet presAssocID="{E1A6C867-5640-4890-9BBB-DBBB33C62E0E}" presName="linear" presStyleCnt="0">
        <dgm:presLayoutVars>
          <dgm:animLvl val="lvl"/>
          <dgm:resizeHandles val="exact"/>
        </dgm:presLayoutVars>
      </dgm:prSet>
      <dgm:spPr/>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pt>
    <dgm:pt modelId="{0DFB8EA2-E9F4-4E7D-B5BF-ABC527E44C63}" type="pres">
      <dgm:prSet presAssocID="{8E595FF9-7F13-4589-ADB1-A98CFA417FE8}" presName="childText" presStyleLbl="revTx" presStyleIdx="0" presStyleCnt="2">
        <dgm:presLayoutVars>
          <dgm:bulletEnabled val="1"/>
        </dgm:presLayoutVars>
      </dgm:prSet>
      <dgm:spPr/>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pt>
    <dgm:pt modelId="{8F3B6D51-6576-4847-95F8-097004C88A78}" type="pres">
      <dgm:prSet presAssocID="{3B33AAEF-2BF8-4EBB-A3B1-62835B5C81BF}" presName="childText" presStyleLbl="revTx" presStyleIdx="1" presStyleCnt="2">
        <dgm:presLayoutVars>
          <dgm:bulletEnabled val="1"/>
        </dgm:presLayoutVars>
      </dgm:prSet>
      <dgm:spPr/>
    </dgm:pt>
  </dgm:ptLst>
  <dgm:cxnLst>
    <dgm:cxn modelId="{0C9C6203-F4AB-4245-B661-DDE3B284A297}" srcId="{3B33AAEF-2BF8-4EBB-A3B1-62835B5C81BF}" destId="{7C640BC9-3B54-462E-81CB-2C5C26E6BC7C}" srcOrd="1" destOrd="0" parTransId="{4D2FF963-9027-4683-9E96-547AE7F71337}" sibTransId="{64865A18-553A-4E74-892F-46AD1B65C9B8}"/>
    <dgm:cxn modelId="{B365341F-A966-4291-80A1-DF5A2CB96F4B}" type="presOf" srcId="{704E6F5A-9DD3-4463-B617-DAC4CB1475BA}" destId="{8F3B6D51-6576-4847-95F8-097004C88A78}" srcOrd="0" destOrd="0" presId="urn:microsoft.com/office/officeart/2005/8/layout/vList2"/>
    <dgm:cxn modelId="{FF5C3A22-6195-4F7A-AEB3-85D7A62A759B}" type="presOf" srcId="{7C640BC9-3B54-462E-81CB-2C5C26E6BC7C}" destId="{8F3B6D51-6576-4847-95F8-097004C88A78}" srcOrd="0" destOrd="1"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72A2A435-0CD8-4B1A-8190-C680C80BFF7D}" type="presOf" srcId="{D71F825F-8A65-4BDA-BC7A-08775CC4F943}" destId="{0DFB8EA2-E9F4-4E7D-B5BF-ABC527E44C63}" srcOrd="0" destOrd="2"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5CA5B558-B73B-40FE-A7E4-CB9B9F779DCB}" type="presOf" srcId="{ECA0ABAF-B23C-4736-AEB9-5FAE681D07FA}" destId="{0DFB8EA2-E9F4-4E7D-B5BF-ABC527E44C63}" srcOrd="0" destOrd="0" presId="urn:microsoft.com/office/officeart/2005/8/layout/vList2"/>
    <dgm:cxn modelId="{BB1E057B-90E1-4BCC-B963-24F3CA8D3051}" type="presOf" srcId="{E1A6C867-5640-4890-9BBB-DBBB33C62E0E}" destId="{EBF0A97A-EDF1-4C47-8ECB-5F5F6A8E456D}" srcOrd="0" destOrd="0" presId="urn:microsoft.com/office/officeart/2005/8/layout/vList2"/>
    <dgm:cxn modelId="{0396907F-4F88-40B1-AE89-578759F98651}" type="presOf" srcId="{3B33AAEF-2BF8-4EBB-A3B1-62835B5C81BF}" destId="{D2408717-B530-41AC-B5CE-E14FAEC5B062}" srcOrd="0" destOrd="0" presId="urn:microsoft.com/office/officeart/2005/8/layout/vList2"/>
    <dgm:cxn modelId="{F4A79E81-F144-4508-8A18-04263273FF87}" type="presOf" srcId="{8E595FF9-7F13-4589-ADB1-A98CFA417FE8}" destId="{E5C9E7A5-AF2E-4D50-8726-C7D64A106B64}" srcOrd="0" destOrd="0" presId="urn:microsoft.com/office/officeart/2005/8/layout/vList2"/>
    <dgm:cxn modelId="{16414EC6-8CBC-4C11-938D-F4D86DEAFD64}" srcId="{8E595FF9-7F13-4589-ADB1-A98CFA417FE8}" destId="{E1F6625C-DEE5-4E81-9E17-CE182C3F5B83}" srcOrd="1" destOrd="0" parTransId="{36AAC359-CE2D-49C3-8DCE-CD6A0AB76C47}" sibTransId="{C1C3EF18-84B5-4FA0-8B06-B82A0F1FB869}"/>
    <dgm:cxn modelId="{949833C7-880F-431F-9337-C36D09FD7E69}" srcId="{8E595FF9-7F13-4589-ADB1-A98CFA417FE8}" destId="{D71F825F-8A65-4BDA-BC7A-08775CC4F943}" srcOrd="2" destOrd="0" parTransId="{340B0917-AE02-47E8-991A-57C2FEF6B492}" sibTransId="{EEA8AB36-2CE6-4B2C-BE03-742C9EF0AE15}"/>
    <dgm:cxn modelId="{114F78D7-52EA-4C98-83EA-2E3113FBAE6C}" srcId="{E1A6C867-5640-4890-9BBB-DBBB33C62E0E}" destId="{3B33AAEF-2BF8-4EBB-A3B1-62835B5C81BF}" srcOrd="1" destOrd="0" parTransId="{887C755C-0A39-4BCA-B05A-04B6066CC9B9}" sibTransId="{8A81B1FB-67E6-4DD3-8927-4689A7E10F68}"/>
    <dgm:cxn modelId="{98EF93F6-9645-42BA-9EDE-0684263968A6}" srcId="{E1A6C867-5640-4890-9BBB-DBBB33C62E0E}" destId="{8E595FF9-7F13-4589-ADB1-A98CFA417FE8}" srcOrd="0" destOrd="0" parTransId="{B327BC0A-A89C-479E-B8CD-C46EF1DB42D9}" sibTransId="{41D8AE83-6358-42AE-B439-0EFC9D377ED1}"/>
    <dgm:cxn modelId="{A66FBEFC-40D7-43A4-93BF-20196CFE8BC8}" type="presOf" srcId="{E1F6625C-DEE5-4E81-9E17-CE182C3F5B83}" destId="{0DFB8EA2-E9F4-4E7D-B5BF-ABC527E44C63}" srcOrd="0" destOrd="1" presId="urn:microsoft.com/office/officeart/2005/8/layout/vList2"/>
    <dgm:cxn modelId="{DC7A2151-9F8A-4122-AE06-E72401507B7A}" type="presParOf" srcId="{EBF0A97A-EDF1-4C47-8ECB-5F5F6A8E456D}" destId="{E5C9E7A5-AF2E-4D50-8726-C7D64A106B64}" srcOrd="0" destOrd="0" presId="urn:microsoft.com/office/officeart/2005/8/layout/vList2"/>
    <dgm:cxn modelId="{88BE4505-715D-45A6-9502-CBFBFC85C982}" type="presParOf" srcId="{EBF0A97A-EDF1-4C47-8ECB-5F5F6A8E456D}" destId="{0DFB8EA2-E9F4-4E7D-B5BF-ABC527E44C63}" srcOrd="1" destOrd="0" presId="urn:microsoft.com/office/officeart/2005/8/layout/vList2"/>
    <dgm:cxn modelId="{537BE6C3-2332-48A3-B35A-193D79613E6E}" type="presParOf" srcId="{EBF0A97A-EDF1-4C47-8ECB-5F5F6A8E456D}" destId="{D2408717-B530-41AC-B5CE-E14FAEC5B062}" srcOrd="2" destOrd="0" presId="urn:microsoft.com/office/officeart/2005/8/layout/vList2"/>
    <dgm:cxn modelId="{48EA93F6-C4BC-4FD6-8AC8-D43CD980B7A7}"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24337"/>
          <a:ext cx="6096000" cy="879840"/>
        </a:xfrm>
        <a:prstGeom prst="roundRect">
          <a:avLst/>
        </a:prstGeom>
        <a:solidFill>
          <a:schemeClr val="accent1">
            <a:lumMod val="60000"/>
            <a:lumOff val="40000"/>
          </a:schemeClr>
        </a:solidFill>
        <a:ln w="28575"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0" lang="en-US" altLang="en-US" sz="28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kern="1200" dirty="0"/>
        </a:p>
      </dsp:txBody>
      <dsp:txXfrm>
        <a:off x="42950" y="67287"/>
        <a:ext cx="6010100" cy="793940"/>
      </dsp:txXfrm>
    </dsp:sp>
    <dsp:sp modelId="{0DFB8EA2-E9F4-4E7D-B5BF-ABC527E44C63}">
      <dsp:nvSpPr>
        <dsp:cNvPr id="0" name=""/>
        <dsp:cNvSpPr/>
      </dsp:nvSpPr>
      <dsp:spPr>
        <a:xfrm>
          <a:off x="0" y="894768"/>
          <a:ext cx="6096000" cy="153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a:latin typeface="Times New Roman" pitchFamily="18" charset="0"/>
              <a:cs typeface="Times New Roman" pitchFamily="18" charset="0"/>
            </a:rPr>
            <a:t> Thước, máy chiếu;</a:t>
          </a:r>
          <a:endParaRPr lang="en-US" sz="3200" kern="1200" dirty="0">
            <a:latin typeface="Times New Roman" pitchFamily="18" charset="0"/>
            <a:cs typeface="Times New Roman" pitchFamily="18" charset="0"/>
          </a:endParaRPr>
        </a:p>
        <a:p>
          <a:pPr marL="285750" lvl="1" indent="-285750" algn="l" defTabSz="1422400">
            <a:lnSpc>
              <a:spcPct val="90000"/>
            </a:lnSpc>
            <a:spcBef>
              <a:spcPct val="0"/>
            </a:spcBef>
            <a:spcAft>
              <a:spcPct val="20000"/>
            </a:spcAft>
            <a:buChar char="•"/>
          </a:pPr>
          <a:r>
            <a:rPr lang="en-US" altLang="en-US" sz="3200" kern="1200">
              <a:latin typeface="Times New Roman" panose="02020603050405020304" pitchFamily="18" charset="0"/>
              <a:ea typeface="Times New Roman" panose="02020603050405020304" pitchFamily="18" charset="0"/>
              <a:cs typeface="Times New Roman" panose="02020603050405020304" pitchFamily="18" charset="0"/>
            </a:rPr>
            <a:t>KHBD, SGK, SBT,...</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20000"/>
            </a:spcAft>
            <a:buChar char="•"/>
          </a:pPr>
          <a:endParaRPr lang="en-US" sz="3200" kern="1200" dirty="0">
            <a:latin typeface="Times New Roman" panose="02020603050405020304" pitchFamily="18" charset="0"/>
            <a:cs typeface="Times New Roman" panose="02020603050405020304" pitchFamily="18" charset="0"/>
          </a:endParaRPr>
        </a:p>
      </dsp:txBody>
      <dsp:txXfrm>
        <a:off x="0" y="894768"/>
        <a:ext cx="6096000" cy="1532317"/>
      </dsp:txXfrm>
    </dsp:sp>
    <dsp:sp modelId="{D2408717-B530-41AC-B5CE-E14FAEC5B062}">
      <dsp:nvSpPr>
        <dsp:cNvPr id="0" name=""/>
        <dsp:cNvSpPr/>
      </dsp:nvSpPr>
      <dsp:spPr>
        <a:xfrm>
          <a:off x="0" y="2321417"/>
          <a:ext cx="6096000" cy="879840"/>
        </a:xfrm>
        <a:prstGeom prst="roundRect">
          <a:avLst/>
        </a:prstGeom>
        <a:solidFill>
          <a:schemeClr val="accent1">
            <a:lumMod val="60000"/>
            <a:lumOff val="40000"/>
          </a:schemeClr>
        </a:solidFill>
        <a:ln w="28575"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500" kern="1200" dirty="0"/>
        </a:p>
      </dsp:txBody>
      <dsp:txXfrm>
        <a:off x="42950" y="2364367"/>
        <a:ext cx="6010100" cy="793940"/>
      </dsp:txXfrm>
    </dsp:sp>
    <dsp:sp modelId="{8F3B6D51-6576-4847-95F8-097004C88A78}">
      <dsp:nvSpPr>
        <dsp:cNvPr id="0" name=""/>
        <dsp:cNvSpPr/>
      </dsp:nvSpPr>
      <dsp:spPr>
        <a:xfrm>
          <a:off x="0" y="3306926"/>
          <a:ext cx="6096000" cy="1021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a:latin typeface="Times New Roman" pitchFamily="18" charset="0"/>
              <a:cs typeface="Times New Roman" pitchFamily="18" charset="0"/>
            </a:rPr>
            <a:t>Bảng nhóm, dụng cụ học tập;</a:t>
          </a:r>
          <a:endParaRPr lang="en-US" sz="3200" kern="1200" dirty="0">
            <a:latin typeface="Times New Roman" pitchFamily="18" charset="0"/>
            <a:cs typeface="Times New Roman" pitchFamily="18" charset="0"/>
          </a:endParaRPr>
        </a:p>
        <a:p>
          <a:pPr marL="285750" lvl="1" indent="-285750" algn="l" defTabSz="1422400">
            <a:lnSpc>
              <a:spcPct val="90000"/>
            </a:lnSpc>
            <a:spcBef>
              <a:spcPct val="0"/>
            </a:spcBef>
            <a:spcAft>
              <a:spcPct val="20000"/>
            </a:spcAft>
            <a:buChar char="•"/>
          </a:pPr>
          <a:r>
            <a:rPr lang="en-US" sz="3200" kern="1200">
              <a:latin typeface="Times New Roman" panose="02020603050405020304" pitchFamily="18" charset="0"/>
              <a:ea typeface="Times New Roman" panose="02020603050405020304" pitchFamily="18" charset="0"/>
              <a:cs typeface="Times New Roman" panose="02020603050405020304" pitchFamily="18" charset="0"/>
            </a:rPr>
            <a:t>SGK, SBT, vở ghi, vở bài tập;</a:t>
          </a:r>
          <a:endParaRPr lang="en-US" sz="3200" kern="1200" dirty="0">
            <a:latin typeface="Times New Roman" panose="02020603050405020304" pitchFamily="18" charset="0"/>
            <a:cs typeface="Times New Roman" panose="02020603050405020304" pitchFamily="18" charset="0"/>
          </a:endParaRPr>
        </a:p>
      </dsp:txBody>
      <dsp:txXfrm>
        <a:off x="0" y="3306926"/>
        <a:ext cx="6096000" cy="10215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t>8/17/2023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a:t>
            </a:fld>
            <a:endParaRPr lang="en-US"/>
          </a:p>
        </p:txBody>
      </p:sp>
    </p:spTree>
    <p:extLst>
      <p:ext uri="{BB962C8B-B14F-4D97-AF65-F5344CB8AC3E}">
        <p14:creationId xmlns:p14="http://schemas.microsoft.com/office/powerpoint/2010/main" val="2876694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t>13</a:t>
            </a:fld>
            <a:endParaRPr lang="en-US"/>
          </a:p>
        </p:txBody>
      </p:sp>
    </p:spTree>
    <p:extLst>
      <p:ext uri="{BB962C8B-B14F-4D97-AF65-F5344CB8AC3E}">
        <p14:creationId xmlns:p14="http://schemas.microsoft.com/office/powerpoint/2010/main" val="148792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a:t>
            </a:fld>
            <a:endParaRPr lang="en-US"/>
          </a:p>
        </p:txBody>
      </p:sp>
    </p:spTree>
    <p:extLst>
      <p:ext uri="{BB962C8B-B14F-4D97-AF65-F5344CB8AC3E}">
        <p14:creationId xmlns:p14="http://schemas.microsoft.com/office/powerpoint/2010/main" val="223915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5</a:t>
            </a:fld>
            <a:endParaRPr lang="en-US"/>
          </a:p>
        </p:txBody>
      </p:sp>
    </p:spTree>
    <p:extLst>
      <p:ext uri="{BB962C8B-B14F-4D97-AF65-F5344CB8AC3E}">
        <p14:creationId xmlns:p14="http://schemas.microsoft.com/office/powerpoint/2010/main" val="278311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ình ảnh của Bản chiếu 1"/>
          <p:cNvSpPr>
            <a:spLocks noGrp="1" noRot="1" noChangeAspect="1"/>
          </p:cNvSpPr>
          <p:nvPr>
            <p:ph type="sldImg"/>
          </p:nvPr>
        </p:nvSpPr>
        <p:spPr>
          <a:xfrm>
            <a:off x="381000" y="685800"/>
            <a:ext cx="6096000" cy="3429000"/>
          </a:xfrm>
        </p:spPr>
      </p:sp>
      <p:sp>
        <p:nvSpPr>
          <p:cNvPr id="3" name="Chỗ dành sẵn cho Ghi chú 2"/>
          <p:cNvSpPr>
            <a:spLocks noGrp="1"/>
          </p:cNvSpPr>
          <p:nvPr>
            <p:ph type="body" idx="1"/>
          </p:nvPr>
        </p:nvSpPr>
        <p:spPr/>
        <p:txBody>
          <a:bodyPr/>
          <a:lstStyle/>
          <a:p>
            <a:endParaRPr lang="vi-VN" dirty="0"/>
          </a:p>
        </p:txBody>
      </p:sp>
      <p:sp>
        <p:nvSpPr>
          <p:cNvPr id="4" name="Chỗ dành sẵn cho Số hiệu Bản chiế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95C35F-F832-42FD-BD74-9CED54B2E06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9886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ình ảnh của Bản chiếu 1"/>
          <p:cNvSpPr>
            <a:spLocks noGrp="1" noRot="1" noChangeAspect="1"/>
          </p:cNvSpPr>
          <p:nvPr>
            <p:ph type="sldImg"/>
          </p:nvPr>
        </p:nvSpPr>
        <p:spPr>
          <a:xfrm>
            <a:off x="381000" y="685800"/>
            <a:ext cx="6096000" cy="3429000"/>
          </a:xfrm>
        </p:spPr>
      </p:sp>
      <p:sp>
        <p:nvSpPr>
          <p:cNvPr id="3" name="Chỗ dành sẵn cho Ghi chú 2"/>
          <p:cNvSpPr>
            <a:spLocks noGrp="1"/>
          </p:cNvSpPr>
          <p:nvPr>
            <p:ph type="body" idx="1"/>
          </p:nvPr>
        </p:nvSpPr>
        <p:spPr/>
        <p:txBody>
          <a:bodyPr/>
          <a:lstStyle/>
          <a:p>
            <a:endParaRPr lang="vi-VN" dirty="0"/>
          </a:p>
        </p:txBody>
      </p:sp>
      <p:sp>
        <p:nvSpPr>
          <p:cNvPr id="4" name="Chỗ dành sẵn cho Số hiệu Bản chiế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95C35F-F832-42FD-BD74-9CED54B2E06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188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74479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2464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600897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499"/>
            <a:ext cx="7772400" cy="386357"/>
          </a:xfrm>
        </p:spPr>
        <p:txBody>
          <a:bodyPr anchor="b">
            <a:noAutofit/>
          </a:bodyPr>
          <a:lstStyle>
            <a:lvl1pPr>
              <a:lnSpc>
                <a:spcPct val="100000"/>
              </a:lnSpc>
              <a:defRPr sz="3000"/>
            </a:lvl1pPr>
          </a:lstStyle>
          <a:p>
            <a:r>
              <a:rPr lang="vi-VN"/>
              <a:t>Bấm &amp; sửa kiểu tiêu đề</a:t>
            </a:r>
            <a:endParaRPr lang="en-US" dirty="0"/>
          </a:p>
        </p:txBody>
      </p:sp>
      <p:sp>
        <p:nvSpPr>
          <p:cNvPr id="3" name="Subtitle 2"/>
          <p:cNvSpPr>
            <a:spLocks noGrp="1"/>
          </p:cNvSpPr>
          <p:nvPr>
            <p:ph type="subTitle" idx="1"/>
          </p:nvPr>
        </p:nvSpPr>
        <p:spPr>
          <a:xfrm>
            <a:off x="1371600" y="3714750"/>
            <a:ext cx="6400800" cy="914400"/>
          </a:xfrm>
        </p:spPr>
        <p:txBody>
          <a:bodyPr>
            <a:normAutofit/>
          </a:bodyPr>
          <a:lstStyle>
            <a:lvl1pPr marL="0" indent="0" algn="ctr">
              <a:buNone/>
              <a:defRPr sz="18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vi-VN"/>
              <a:t>Bấm &amp; sửa kiểu phụ đề</a:t>
            </a:r>
            <a:endParaRPr lang="en-US" dirty="0"/>
          </a:p>
        </p:txBody>
      </p:sp>
      <p:sp>
        <p:nvSpPr>
          <p:cNvPr id="7" name="Date Placeholder 6"/>
          <p:cNvSpPr>
            <a:spLocks noGrp="1"/>
          </p:cNvSpPr>
          <p:nvPr>
            <p:ph type="dt" sz="half" idx="10"/>
          </p:nvPr>
        </p:nvSpPr>
        <p:spPr/>
        <p:txBody>
          <a:bodyPr/>
          <a:lstStyle/>
          <a:p>
            <a:fld id="{E575C9C6-F58A-4B30-918C-D752EA154800}" type="datetime1">
              <a:rPr lang="vi-VN" smtClean="0"/>
              <a:t>17/08/2023</a:t>
            </a:fld>
            <a:endParaRPr lang="vi-VN"/>
          </a:p>
        </p:txBody>
      </p:sp>
      <p:sp>
        <p:nvSpPr>
          <p:cNvPr id="8" name="Slide Number Placeholder 7"/>
          <p:cNvSpPr>
            <a:spLocks noGrp="1"/>
          </p:cNvSpPr>
          <p:nvPr>
            <p:ph type="sldNum" sz="quarter" idx="11"/>
          </p:nvPr>
        </p:nvSpPr>
        <p:spPr/>
        <p:txBody>
          <a:bodyPr/>
          <a:lstStyle/>
          <a:p>
            <a:fld id="{CB7C0157-9896-4E3E-9D8C-33984821EAAE}" type="slidenum">
              <a:rPr lang="vi-VN" smtClean="0"/>
              <a:t>‹#›</a:t>
            </a:fld>
            <a:endParaRPr lang="vi-VN"/>
          </a:p>
        </p:txBody>
      </p:sp>
      <p:sp>
        <p:nvSpPr>
          <p:cNvPr id="9" name="Footer Placeholder 8"/>
          <p:cNvSpPr>
            <a:spLocks noGrp="1"/>
          </p:cNvSpPr>
          <p:nvPr>
            <p:ph type="ftr" sz="quarter" idx="12"/>
          </p:nvPr>
        </p:nvSpPr>
        <p:spPr/>
        <p:txBody>
          <a:bodyPr/>
          <a:lstStyle/>
          <a:p>
            <a:r>
              <a:rPr lang="vi-VN"/>
              <a:t>Đoàn Anh Báu</a:t>
            </a:r>
          </a:p>
        </p:txBody>
      </p:sp>
    </p:spTree>
    <p:extLst>
      <p:ext uri="{BB962C8B-B14F-4D97-AF65-F5344CB8AC3E}">
        <p14:creationId xmlns:p14="http://schemas.microsoft.com/office/powerpoint/2010/main" val="1850978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9522"/>
          </a:xfrm>
          <a:blipFill>
            <a:blip r:embed="rId2"/>
            <a:tile tx="0" ty="0" sx="100000" sy="100000" flip="none" algn="tl"/>
          </a:blipFill>
          <a:ln w="57150">
            <a:solidFill>
              <a:schemeClr val="tx2">
                <a:lumMod val="40000"/>
                <a:lumOff val="60000"/>
              </a:schemeClr>
            </a:solidFill>
          </a:ln>
        </p:spPr>
        <p:txBody>
          <a:bodyPr/>
          <a:lstStyle>
            <a:lvl1pPr>
              <a:defRPr sz="2100"/>
            </a:lvl1pPr>
          </a:lstStyle>
          <a:p>
            <a:r>
              <a:rPr lang="vi-VN"/>
              <a:t>Bấm &amp; sửa kiểu tiêu đề</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E575C9C6-F58A-4B30-918C-D752EA154800}" type="datetime1">
              <a:rPr lang="vi-VN" smtClean="0"/>
              <a:t>17/08/2023</a:t>
            </a:fld>
            <a:endParaRPr lang="vi-VN"/>
          </a:p>
        </p:txBody>
      </p:sp>
      <p:sp>
        <p:nvSpPr>
          <p:cNvPr id="5" name="Footer Placeholder 4"/>
          <p:cNvSpPr>
            <a:spLocks noGrp="1"/>
          </p:cNvSpPr>
          <p:nvPr>
            <p:ph type="ftr" sz="quarter" idx="11"/>
          </p:nvPr>
        </p:nvSpPr>
        <p:spPr/>
        <p:txBody>
          <a:bodyPr/>
          <a:lstStyle/>
          <a:p>
            <a:r>
              <a:rPr lang="vi-VN"/>
              <a:t>Đoàn Anh Báu</a:t>
            </a:r>
          </a:p>
        </p:txBody>
      </p:sp>
      <p:sp>
        <p:nvSpPr>
          <p:cNvPr id="6" name="Slide Number Placeholder 5"/>
          <p:cNvSpPr>
            <a:spLocks noGrp="1"/>
          </p:cNvSpPr>
          <p:nvPr>
            <p:ph type="sldNum" sz="quarter" idx="12"/>
          </p:nvPr>
        </p:nvSpPr>
        <p:spPr/>
        <p:txBody>
          <a:bodyPr/>
          <a:lstStyle/>
          <a:p>
            <a:fld id="{CB7C0157-9896-4E3E-9D8C-33984821EAAE}" type="slidenum">
              <a:rPr lang="vi-VN" smtClean="0"/>
              <a:t>‹#›</a:t>
            </a:fld>
            <a:endParaRPr lang="vi-VN"/>
          </a:p>
        </p:txBody>
      </p:sp>
    </p:spTree>
    <p:extLst>
      <p:ext uri="{BB962C8B-B14F-4D97-AF65-F5344CB8AC3E}">
        <p14:creationId xmlns:p14="http://schemas.microsoft.com/office/powerpoint/2010/main" val="4222891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1"/>
            <a:ext cx="7772400" cy="1878806"/>
          </a:xfrm>
        </p:spPr>
        <p:txBody>
          <a:bodyPr anchor="b"/>
          <a:lstStyle>
            <a:lvl1pPr algn="ctr" defTabSz="685800" rtl="0" eaLnBrk="1" latinLnBrk="0" hangingPunct="1">
              <a:lnSpc>
                <a:spcPct val="100000"/>
              </a:lnSpc>
              <a:spcBef>
                <a:spcPct val="0"/>
              </a:spcBef>
              <a:buNone/>
              <a:defRPr lang="en-US" sz="36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vi-VN"/>
              <a:t>Bấm &amp; sửa kiểu tiêu đề</a:t>
            </a:r>
            <a:endParaRPr lang="en-US" dirty="0"/>
          </a:p>
        </p:txBody>
      </p:sp>
      <p:sp>
        <p:nvSpPr>
          <p:cNvPr id="3" name="Text Placeholder 2"/>
          <p:cNvSpPr>
            <a:spLocks noGrp="1"/>
          </p:cNvSpPr>
          <p:nvPr>
            <p:ph type="body" idx="1"/>
          </p:nvPr>
        </p:nvSpPr>
        <p:spPr>
          <a:xfrm>
            <a:off x="722313" y="3051573"/>
            <a:ext cx="7772400" cy="848915"/>
          </a:xfrm>
        </p:spPr>
        <p:txBody>
          <a:bodyPr anchor="t"/>
          <a:lstStyle>
            <a:lvl1pPr marL="0" indent="0" algn="ctr">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vi-VN"/>
              <a:t>Bấm &amp; sửa kiểu tiêu đề</a:t>
            </a:r>
          </a:p>
        </p:txBody>
      </p:sp>
      <p:sp>
        <p:nvSpPr>
          <p:cNvPr id="4" name="Date Placeholder 3"/>
          <p:cNvSpPr>
            <a:spLocks noGrp="1"/>
          </p:cNvSpPr>
          <p:nvPr>
            <p:ph type="dt" sz="half" idx="10"/>
          </p:nvPr>
        </p:nvSpPr>
        <p:spPr/>
        <p:txBody>
          <a:bodyPr/>
          <a:lstStyle/>
          <a:p>
            <a:fld id="{E575C9C6-F58A-4B30-918C-D752EA154800}" type="datetime1">
              <a:rPr lang="vi-VN" smtClean="0"/>
              <a:t>17/08/2023</a:t>
            </a:fld>
            <a:endParaRPr lang="vi-VN"/>
          </a:p>
        </p:txBody>
      </p:sp>
      <p:sp>
        <p:nvSpPr>
          <p:cNvPr id="5" name="Footer Placeholder 4"/>
          <p:cNvSpPr>
            <a:spLocks noGrp="1"/>
          </p:cNvSpPr>
          <p:nvPr>
            <p:ph type="ftr" sz="quarter" idx="11"/>
          </p:nvPr>
        </p:nvSpPr>
        <p:spPr/>
        <p:txBody>
          <a:bodyPr/>
          <a:lstStyle/>
          <a:p>
            <a:r>
              <a:rPr lang="vi-VN"/>
              <a:t>Đoàn Anh Báu</a:t>
            </a:r>
          </a:p>
        </p:txBody>
      </p:sp>
      <p:sp>
        <p:nvSpPr>
          <p:cNvPr id="6" name="Slide Number Placeholder 5"/>
          <p:cNvSpPr>
            <a:spLocks noGrp="1"/>
          </p:cNvSpPr>
          <p:nvPr>
            <p:ph type="sldNum" sz="quarter" idx="12"/>
          </p:nvPr>
        </p:nvSpPr>
        <p:spPr/>
        <p:txBody>
          <a:bodyPr/>
          <a:lstStyle/>
          <a:p>
            <a:fld id="{CB7C0157-9896-4E3E-9D8C-33984821EAAE}" type="slidenum">
              <a:rPr lang="vi-VN" smtClean="0"/>
              <a:t>‹#›</a:t>
            </a:fld>
            <a:endParaRPr lang="vi-VN"/>
          </a:p>
        </p:txBody>
      </p:sp>
      <p:sp>
        <p:nvSpPr>
          <p:cNvPr id="7" name="Oval 6"/>
          <p:cNvSpPr/>
          <p:nvPr/>
        </p:nvSpPr>
        <p:spPr>
          <a:xfrm>
            <a:off x="4495800"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4695825"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4296729"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689540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&amp; sửa kiểu tiêu đề</a:t>
            </a:r>
            <a:endParaRPr lang="en-US"/>
          </a:p>
        </p:txBody>
      </p:sp>
      <p:sp>
        <p:nvSpPr>
          <p:cNvPr id="4" name="Content Placeholder 3"/>
          <p:cNvSpPr>
            <a:spLocks noGrp="1"/>
          </p:cNvSpPr>
          <p:nvPr>
            <p:ph sz="half" idx="2"/>
          </p:nvPr>
        </p:nvSpPr>
        <p:spPr>
          <a:xfrm>
            <a:off x="4648200" y="1200151"/>
            <a:ext cx="4038600" cy="3394472"/>
          </a:xfrm>
        </p:spPr>
        <p:txBody>
          <a:bodyPr/>
          <a:lstStyle>
            <a:lvl1pPr>
              <a:defRPr sz="18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E575C9C6-F58A-4B30-918C-D752EA154800}" type="datetime1">
              <a:rPr lang="vi-VN" smtClean="0"/>
              <a:t>17/08/2023</a:t>
            </a:fld>
            <a:endParaRPr lang="vi-VN"/>
          </a:p>
        </p:txBody>
      </p:sp>
      <p:sp>
        <p:nvSpPr>
          <p:cNvPr id="6" name="Footer Placeholder 5"/>
          <p:cNvSpPr>
            <a:spLocks noGrp="1"/>
          </p:cNvSpPr>
          <p:nvPr>
            <p:ph type="ftr" sz="quarter" idx="11"/>
          </p:nvPr>
        </p:nvSpPr>
        <p:spPr/>
        <p:txBody>
          <a:bodyPr/>
          <a:lstStyle/>
          <a:p>
            <a:r>
              <a:rPr lang="vi-VN"/>
              <a:t>Đoàn Anh Báu</a:t>
            </a:r>
          </a:p>
        </p:txBody>
      </p:sp>
      <p:sp>
        <p:nvSpPr>
          <p:cNvPr id="7" name="Slide Number Placeholder 6"/>
          <p:cNvSpPr>
            <a:spLocks noGrp="1"/>
          </p:cNvSpPr>
          <p:nvPr>
            <p:ph type="sldNum" sz="quarter" idx="12"/>
          </p:nvPr>
        </p:nvSpPr>
        <p:spPr/>
        <p:txBody>
          <a:bodyPr/>
          <a:lstStyle/>
          <a:p>
            <a:fld id="{CB7C0157-9896-4E3E-9D8C-33984821EAAE}" type="slidenum">
              <a:rPr lang="vi-VN" smtClean="0"/>
              <a:t>‹#›</a:t>
            </a:fld>
            <a:endParaRPr lang="vi-VN"/>
          </a:p>
        </p:txBody>
      </p:sp>
      <p:sp>
        <p:nvSpPr>
          <p:cNvPr id="9" name="Content Placeholder 8"/>
          <p:cNvSpPr>
            <a:spLocks noGrp="1"/>
          </p:cNvSpPr>
          <p:nvPr>
            <p:ph sz="quarter" idx="13"/>
          </p:nvPr>
        </p:nvSpPr>
        <p:spPr>
          <a:xfrm>
            <a:off x="365760" y="1200150"/>
            <a:ext cx="4041648" cy="339471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extLst>
      <p:ext uri="{BB962C8B-B14F-4D97-AF65-F5344CB8AC3E}">
        <p14:creationId xmlns:p14="http://schemas.microsoft.com/office/powerpoint/2010/main" val="2670071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&amp; sửa kiểu tiêu đề</a:t>
            </a:r>
            <a:endParaRPr lang="en-US"/>
          </a:p>
        </p:txBody>
      </p:sp>
      <p:sp>
        <p:nvSpPr>
          <p:cNvPr id="3" name="Text Placeholder 2"/>
          <p:cNvSpPr>
            <a:spLocks noGrp="1"/>
          </p:cNvSpPr>
          <p:nvPr>
            <p:ph type="body" idx="1"/>
          </p:nvPr>
        </p:nvSpPr>
        <p:spPr>
          <a:xfrm>
            <a:off x="457200" y="1200150"/>
            <a:ext cx="4040188" cy="45720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Bấm &amp; sửa kiểu tiêu đề</a:t>
            </a:r>
          </a:p>
        </p:txBody>
      </p:sp>
      <p:sp>
        <p:nvSpPr>
          <p:cNvPr id="5" name="Text Placeholder 4"/>
          <p:cNvSpPr>
            <a:spLocks noGrp="1"/>
          </p:cNvSpPr>
          <p:nvPr>
            <p:ph type="body" sz="quarter" idx="3"/>
          </p:nvPr>
        </p:nvSpPr>
        <p:spPr>
          <a:xfrm>
            <a:off x="4648201" y="1200150"/>
            <a:ext cx="4041775" cy="45720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Bấm &amp; sửa kiểu tiêu đề</a:t>
            </a:r>
          </a:p>
        </p:txBody>
      </p:sp>
      <p:sp>
        <p:nvSpPr>
          <p:cNvPr id="7" name="Date Placeholder 6"/>
          <p:cNvSpPr>
            <a:spLocks noGrp="1"/>
          </p:cNvSpPr>
          <p:nvPr>
            <p:ph type="dt" sz="half" idx="10"/>
          </p:nvPr>
        </p:nvSpPr>
        <p:spPr/>
        <p:txBody>
          <a:bodyPr/>
          <a:lstStyle/>
          <a:p>
            <a:fld id="{E575C9C6-F58A-4B30-918C-D752EA154800}" type="datetime1">
              <a:rPr lang="vi-VN" smtClean="0"/>
              <a:t>17/08/2023</a:t>
            </a:fld>
            <a:endParaRPr lang="vi-VN"/>
          </a:p>
        </p:txBody>
      </p:sp>
      <p:sp>
        <p:nvSpPr>
          <p:cNvPr id="8" name="Footer Placeholder 7"/>
          <p:cNvSpPr>
            <a:spLocks noGrp="1"/>
          </p:cNvSpPr>
          <p:nvPr>
            <p:ph type="ftr" sz="quarter" idx="11"/>
          </p:nvPr>
        </p:nvSpPr>
        <p:spPr/>
        <p:txBody>
          <a:bodyPr/>
          <a:lstStyle/>
          <a:p>
            <a:r>
              <a:rPr lang="vi-VN"/>
              <a:t>Đoàn Anh Báu</a:t>
            </a:r>
          </a:p>
        </p:txBody>
      </p:sp>
      <p:sp>
        <p:nvSpPr>
          <p:cNvPr id="9" name="Slide Number Placeholder 8"/>
          <p:cNvSpPr>
            <a:spLocks noGrp="1"/>
          </p:cNvSpPr>
          <p:nvPr>
            <p:ph type="sldNum" sz="quarter" idx="12"/>
          </p:nvPr>
        </p:nvSpPr>
        <p:spPr/>
        <p:txBody>
          <a:bodyPr/>
          <a:lstStyle/>
          <a:p>
            <a:fld id="{CB7C0157-9896-4E3E-9D8C-33984821EAAE}" type="slidenum">
              <a:rPr lang="vi-VN" smtClean="0"/>
              <a:t>‹#›</a:t>
            </a:fld>
            <a:endParaRPr lang="vi-VN"/>
          </a:p>
        </p:txBody>
      </p:sp>
      <p:sp>
        <p:nvSpPr>
          <p:cNvPr id="11" name="Content Placeholder 10"/>
          <p:cNvSpPr>
            <a:spLocks noGrp="1"/>
          </p:cNvSpPr>
          <p:nvPr>
            <p:ph sz="quarter" idx="13"/>
          </p:nvPr>
        </p:nvSpPr>
        <p:spPr>
          <a:xfrm>
            <a:off x="457200" y="1659636"/>
            <a:ext cx="4041648" cy="2935224"/>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dirty="0"/>
          </a:p>
        </p:txBody>
      </p:sp>
      <p:sp>
        <p:nvSpPr>
          <p:cNvPr id="13" name="Content Placeholder 12"/>
          <p:cNvSpPr>
            <a:spLocks noGrp="1"/>
          </p:cNvSpPr>
          <p:nvPr>
            <p:ph sz="quarter" idx="14"/>
          </p:nvPr>
        </p:nvSpPr>
        <p:spPr>
          <a:xfrm>
            <a:off x="4672584" y="1659637"/>
            <a:ext cx="4041648" cy="293489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dirty="0"/>
          </a:p>
        </p:txBody>
      </p:sp>
    </p:spTree>
    <p:extLst>
      <p:ext uri="{BB962C8B-B14F-4D97-AF65-F5344CB8AC3E}">
        <p14:creationId xmlns:p14="http://schemas.microsoft.com/office/powerpoint/2010/main" val="2368677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&amp; sửa kiểu tiêu đề</a:t>
            </a:r>
            <a:endParaRPr lang="en-US" dirty="0"/>
          </a:p>
        </p:txBody>
      </p:sp>
      <p:sp>
        <p:nvSpPr>
          <p:cNvPr id="3" name="Date Placeholder 2"/>
          <p:cNvSpPr>
            <a:spLocks noGrp="1"/>
          </p:cNvSpPr>
          <p:nvPr>
            <p:ph type="dt" sz="half" idx="10"/>
          </p:nvPr>
        </p:nvSpPr>
        <p:spPr/>
        <p:txBody>
          <a:bodyPr/>
          <a:lstStyle/>
          <a:p>
            <a:fld id="{E575C9C6-F58A-4B30-918C-D752EA154800}" type="datetime1">
              <a:rPr lang="vi-VN" smtClean="0"/>
              <a:t>17/08/2023</a:t>
            </a:fld>
            <a:endParaRPr lang="vi-VN"/>
          </a:p>
        </p:txBody>
      </p:sp>
      <p:sp>
        <p:nvSpPr>
          <p:cNvPr id="4" name="Footer Placeholder 3"/>
          <p:cNvSpPr>
            <a:spLocks noGrp="1"/>
          </p:cNvSpPr>
          <p:nvPr>
            <p:ph type="ftr" sz="quarter" idx="11"/>
          </p:nvPr>
        </p:nvSpPr>
        <p:spPr/>
        <p:txBody>
          <a:bodyPr/>
          <a:lstStyle/>
          <a:p>
            <a:r>
              <a:rPr lang="vi-VN"/>
              <a:t>Đoàn Anh Báu</a:t>
            </a:r>
          </a:p>
        </p:txBody>
      </p:sp>
      <p:sp>
        <p:nvSpPr>
          <p:cNvPr id="5" name="Slide Number Placeholder 4"/>
          <p:cNvSpPr>
            <a:spLocks noGrp="1"/>
          </p:cNvSpPr>
          <p:nvPr>
            <p:ph type="sldNum" sz="quarter" idx="12"/>
          </p:nvPr>
        </p:nvSpPr>
        <p:spPr/>
        <p:txBody>
          <a:bodyPr/>
          <a:lstStyle/>
          <a:p>
            <a:fld id="{CB7C0157-9896-4E3E-9D8C-33984821EAAE}" type="slidenum">
              <a:rPr lang="vi-VN" smtClean="0"/>
              <a:t>‹#›</a:t>
            </a:fld>
            <a:endParaRPr lang="vi-VN"/>
          </a:p>
        </p:txBody>
      </p:sp>
    </p:spTree>
    <p:extLst>
      <p:ext uri="{BB962C8B-B14F-4D97-AF65-F5344CB8AC3E}">
        <p14:creationId xmlns:p14="http://schemas.microsoft.com/office/powerpoint/2010/main" val="1488109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5C9C6-F58A-4B30-918C-D752EA154800}" type="datetime1">
              <a:rPr lang="vi-VN" smtClean="0"/>
              <a:t>17/08/2023</a:t>
            </a:fld>
            <a:endParaRPr lang="vi-VN"/>
          </a:p>
        </p:txBody>
      </p:sp>
      <p:sp>
        <p:nvSpPr>
          <p:cNvPr id="3" name="Footer Placeholder 2"/>
          <p:cNvSpPr>
            <a:spLocks noGrp="1"/>
          </p:cNvSpPr>
          <p:nvPr>
            <p:ph type="ftr" sz="quarter" idx="11"/>
          </p:nvPr>
        </p:nvSpPr>
        <p:spPr/>
        <p:txBody>
          <a:bodyPr/>
          <a:lstStyle/>
          <a:p>
            <a:r>
              <a:rPr lang="vi-VN"/>
              <a:t>Đoàn Anh Báu</a:t>
            </a:r>
          </a:p>
        </p:txBody>
      </p:sp>
      <p:sp>
        <p:nvSpPr>
          <p:cNvPr id="4" name="Slide Number Placeholder 3"/>
          <p:cNvSpPr>
            <a:spLocks noGrp="1"/>
          </p:cNvSpPr>
          <p:nvPr>
            <p:ph type="sldNum" sz="quarter" idx="12"/>
          </p:nvPr>
        </p:nvSpPr>
        <p:spPr/>
        <p:txBody>
          <a:bodyPr/>
          <a:lstStyle/>
          <a:p>
            <a:fld id="{CB7C0157-9896-4E3E-9D8C-33984821EAAE}" type="slidenum">
              <a:rPr lang="vi-VN" smtClean="0"/>
              <a:t>‹#›</a:t>
            </a:fld>
            <a:endParaRPr lang="vi-VN"/>
          </a:p>
        </p:txBody>
      </p:sp>
    </p:spTree>
    <p:extLst>
      <p:ext uri="{BB962C8B-B14F-4D97-AF65-F5344CB8AC3E}">
        <p14:creationId xmlns:p14="http://schemas.microsoft.com/office/powerpoint/2010/main" val="203392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5907088" y="200025"/>
            <a:ext cx="3008313" cy="1571625"/>
          </a:xfrm>
        </p:spPr>
        <p:txBody>
          <a:bodyPr anchor="b"/>
          <a:lstStyle>
            <a:lvl1pPr algn="ctr">
              <a:lnSpc>
                <a:spcPct val="100000"/>
              </a:lnSpc>
              <a:defRPr sz="2100" b="0">
                <a:effectLst>
                  <a:outerShdw blurRad="50800" dist="25400" dir="5400000" algn="t" rotWithShape="0">
                    <a:prstClr val="black">
                      <a:alpha val="25000"/>
                    </a:prstClr>
                  </a:outerShdw>
                </a:effectLst>
              </a:defRPr>
            </a:lvl1pPr>
          </a:lstStyle>
          <a:p>
            <a:r>
              <a:rPr lang="vi-VN"/>
              <a:t>Bấm &amp; sửa kiểu tiêu đề</a:t>
            </a:r>
            <a:endParaRPr lang="en-US" dirty="0"/>
          </a:p>
        </p:txBody>
      </p:sp>
      <p:sp>
        <p:nvSpPr>
          <p:cNvPr id="3" name="Content Placeholder 2"/>
          <p:cNvSpPr>
            <a:spLocks noGrp="1"/>
          </p:cNvSpPr>
          <p:nvPr>
            <p:ph idx="1"/>
          </p:nvPr>
        </p:nvSpPr>
        <p:spPr>
          <a:xfrm>
            <a:off x="719138" y="204789"/>
            <a:ext cx="499586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5907088" y="1828801"/>
            <a:ext cx="3008313" cy="2765822"/>
          </a:xfrm>
        </p:spPr>
        <p:txBody>
          <a:bodyPr>
            <a:normAutofit/>
          </a:bodyPr>
          <a:lstStyle>
            <a:lvl1pPr marL="0" indent="0" algn="ctr">
              <a:lnSpc>
                <a:spcPct val="125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a:t>Bấm &amp; sửa kiểu tiêu đề</a:t>
            </a:r>
          </a:p>
        </p:txBody>
      </p:sp>
      <p:sp>
        <p:nvSpPr>
          <p:cNvPr id="5" name="Date Placeholder 4"/>
          <p:cNvSpPr>
            <a:spLocks noGrp="1"/>
          </p:cNvSpPr>
          <p:nvPr>
            <p:ph type="dt" sz="half" idx="10"/>
          </p:nvPr>
        </p:nvSpPr>
        <p:spPr/>
        <p:txBody>
          <a:bodyPr/>
          <a:lstStyle/>
          <a:p>
            <a:fld id="{E575C9C6-F58A-4B30-918C-D752EA154800}" type="datetime1">
              <a:rPr lang="vi-VN" smtClean="0"/>
              <a:t>17/08/2023</a:t>
            </a:fld>
            <a:endParaRPr lang="vi-VN"/>
          </a:p>
        </p:txBody>
      </p:sp>
      <p:sp>
        <p:nvSpPr>
          <p:cNvPr id="6" name="Footer Placeholder 5"/>
          <p:cNvSpPr>
            <a:spLocks noGrp="1"/>
          </p:cNvSpPr>
          <p:nvPr>
            <p:ph type="ftr" sz="quarter" idx="11"/>
          </p:nvPr>
        </p:nvSpPr>
        <p:spPr/>
        <p:txBody>
          <a:bodyPr/>
          <a:lstStyle/>
          <a:p>
            <a:r>
              <a:rPr lang="vi-VN"/>
              <a:t>Đoàn Anh Báu</a:t>
            </a:r>
          </a:p>
        </p:txBody>
      </p:sp>
      <p:sp>
        <p:nvSpPr>
          <p:cNvPr id="7" name="Slide Number Placeholder 6"/>
          <p:cNvSpPr>
            <a:spLocks noGrp="1"/>
          </p:cNvSpPr>
          <p:nvPr>
            <p:ph type="sldNum" sz="quarter" idx="12"/>
          </p:nvPr>
        </p:nvSpPr>
        <p:spPr/>
        <p:txBody>
          <a:bodyPr/>
          <a:lstStyle/>
          <a:p>
            <a:fld id="{CB7C0157-9896-4E3E-9D8C-33984821EAAE}" type="slidenum">
              <a:rPr lang="vi-VN" smtClean="0"/>
              <a:t>‹#›</a:t>
            </a:fld>
            <a:endParaRPr lang="vi-VN"/>
          </a:p>
        </p:txBody>
      </p:sp>
    </p:spTree>
    <p:extLst>
      <p:ext uri="{BB962C8B-B14F-4D97-AF65-F5344CB8AC3E}">
        <p14:creationId xmlns:p14="http://schemas.microsoft.com/office/powerpoint/2010/main" val="1137112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977496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1679577" y="171450"/>
            <a:ext cx="5711824" cy="671513"/>
          </a:xfrm>
        </p:spPr>
        <p:txBody>
          <a:bodyPr anchor="b"/>
          <a:lstStyle>
            <a:lvl1pPr algn="ctr">
              <a:lnSpc>
                <a:spcPct val="100000"/>
              </a:lnSpc>
              <a:defRPr sz="2100" b="0"/>
            </a:lvl1pPr>
          </a:lstStyle>
          <a:p>
            <a:r>
              <a:rPr lang="vi-VN"/>
              <a:t>Bấm &amp; sửa kiểu tiêu đề</a:t>
            </a:r>
            <a:endParaRPr lang="en-US" dirty="0"/>
          </a:p>
        </p:txBody>
      </p:sp>
      <p:sp>
        <p:nvSpPr>
          <p:cNvPr id="3" name="Picture Placeholder 2"/>
          <p:cNvSpPr>
            <a:spLocks noGrp="1"/>
          </p:cNvSpPr>
          <p:nvPr>
            <p:ph type="pic" idx="1"/>
          </p:nvPr>
        </p:nvSpPr>
        <p:spPr>
          <a:xfrm>
            <a:off x="1508127" y="857250"/>
            <a:ext cx="6054724" cy="3405783"/>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vi-VN"/>
              <a:t>Bấm biểu tượng để thêm hình ảnh</a:t>
            </a:r>
            <a:endParaRPr lang="en-US" dirty="0"/>
          </a:p>
        </p:txBody>
      </p:sp>
      <p:sp>
        <p:nvSpPr>
          <p:cNvPr id="4" name="Text Placeholder 3"/>
          <p:cNvSpPr>
            <a:spLocks noGrp="1"/>
          </p:cNvSpPr>
          <p:nvPr>
            <p:ph type="body" sz="half" idx="2"/>
          </p:nvPr>
        </p:nvSpPr>
        <p:spPr>
          <a:xfrm>
            <a:off x="1679577" y="4357688"/>
            <a:ext cx="5711824" cy="40005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a:t>Bấm &amp; sửa kiểu tiêu đề</a:t>
            </a:r>
          </a:p>
        </p:txBody>
      </p:sp>
      <p:sp>
        <p:nvSpPr>
          <p:cNvPr id="5" name="Date Placeholder 4"/>
          <p:cNvSpPr>
            <a:spLocks noGrp="1"/>
          </p:cNvSpPr>
          <p:nvPr>
            <p:ph type="dt" sz="half" idx="10"/>
          </p:nvPr>
        </p:nvSpPr>
        <p:spPr/>
        <p:txBody>
          <a:bodyPr/>
          <a:lstStyle/>
          <a:p>
            <a:fld id="{E575C9C6-F58A-4B30-918C-D752EA154800}" type="datetime1">
              <a:rPr lang="vi-VN" smtClean="0"/>
              <a:t>17/08/2023</a:t>
            </a:fld>
            <a:endParaRPr lang="vi-VN"/>
          </a:p>
        </p:txBody>
      </p:sp>
      <p:sp>
        <p:nvSpPr>
          <p:cNvPr id="6" name="Footer Placeholder 5"/>
          <p:cNvSpPr>
            <a:spLocks noGrp="1"/>
          </p:cNvSpPr>
          <p:nvPr>
            <p:ph type="ftr" sz="quarter" idx="11"/>
          </p:nvPr>
        </p:nvSpPr>
        <p:spPr/>
        <p:txBody>
          <a:bodyPr/>
          <a:lstStyle/>
          <a:p>
            <a:r>
              <a:rPr lang="vi-VN"/>
              <a:t>Đoàn Anh Báu</a:t>
            </a:r>
          </a:p>
        </p:txBody>
      </p:sp>
      <p:sp>
        <p:nvSpPr>
          <p:cNvPr id="7" name="Slide Number Placeholder 6"/>
          <p:cNvSpPr>
            <a:spLocks noGrp="1"/>
          </p:cNvSpPr>
          <p:nvPr>
            <p:ph type="sldNum" sz="quarter" idx="12"/>
          </p:nvPr>
        </p:nvSpPr>
        <p:spPr/>
        <p:txBody>
          <a:bodyPr/>
          <a:lstStyle/>
          <a:p>
            <a:fld id="{CB7C0157-9896-4E3E-9D8C-33984821EAAE}" type="slidenum">
              <a:rPr lang="vi-VN" smtClean="0"/>
              <a:t>‹#›</a:t>
            </a:fld>
            <a:endParaRPr lang="vi-VN"/>
          </a:p>
        </p:txBody>
      </p:sp>
    </p:spTree>
    <p:extLst>
      <p:ext uri="{BB962C8B-B14F-4D97-AF65-F5344CB8AC3E}">
        <p14:creationId xmlns:p14="http://schemas.microsoft.com/office/powerpoint/2010/main" val="566484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&amp; sửa kiểu tiêu đề</a:t>
            </a:r>
            <a:endParaRPr lang="en-US" dirty="0"/>
          </a:p>
        </p:txBody>
      </p:sp>
      <p:sp>
        <p:nvSpPr>
          <p:cNvPr id="3" name="Vertical Text Placeholder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fld id="{E575C9C6-F58A-4B30-918C-D752EA154800}" type="datetime1">
              <a:rPr lang="vi-VN" smtClean="0"/>
              <a:t>17/08/2023</a:t>
            </a:fld>
            <a:endParaRPr lang="vi-VN"/>
          </a:p>
        </p:txBody>
      </p:sp>
      <p:sp>
        <p:nvSpPr>
          <p:cNvPr id="5" name="Footer Placeholder 4"/>
          <p:cNvSpPr>
            <a:spLocks noGrp="1"/>
          </p:cNvSpPr>
          <p:nvPr>
            <p:ph type="ftr" sz="quarter" idx="11"/>
          </p:nvPr>
        </p:nvSpPr>
        <p:spPr/>
        <p:txBody>
          <a:bodyPr/>
          <a:lstStyle/>
          <a:p>
            <a:r>
              <a:rPr lang="vi-VN"/>
              <a:t>Đoàn Anh Báu</a:t>
            </a:r>
          </a:p>
        </p:txBody>
      </p:sp>
      <p:sp>
        <p:nvSpPr>
          <p:cNvPr id="6" name="Slide Number Placeholder 5"/>
          <p:cNvSpPr>
            <a:spLocks noGrp="1"/>
          </p:cNvSpPr>
          <p:nvPr>
            <p:ph type="sldNum" sz="quarter" idx="12"/>
          </p:nvPr>
        </p:nvSpPr>
        <p:spPr/>
        <p:txBody>
          <a:bodyPr/>
          <a:lstStyle/>
          <a:p>
            <a:fld id="{CB7C0157-9896-4E3E-9D8C-33984821EAAE}" type="slidenum">
              <a:rPr lang="vi-VN" smtClean="0"/>
              <a:t>‹#›</a:t>
            </a:fld>
            <a:endParaRPr lang="vi-VN"/>
          </a:p>
        </p:txBody>
      </p:sp>
    </p:spTree>
    <p:extLst>
      <p:ext uri="{BB962C8B-B14F-4D97-AF65-F5344CB8AC3E}">
        <p14:creationId xmlns:p14="http://schemas.microsoft.com/office/powerpoint/2010/main" val="3395015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vi-VN"/>
              <a:t>Bấm &amp; sửa kiểu tiêu đề</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fld id="{E575C9C6-F58A-4B30-918C-D752EA154800}" type="datetime1">
              <a:rPr lang="vi-VN" smtClean="0"/>
              <a:t>17/08/2023</a:t>
            </a:fld>
            <a:endParaRPr lang="vi-VN"/>
          </a:p>
        </p:txBody>
      </p:sp>
      <p:sp>
        <p:nvSpPr>
          <p:cNvPr id="5" name="Footer Placeholder 4"/>
          <p:cNvSpPr>
            <a:spLocks noGrp="1"/>
          </p:cNvSpPr>
          <p:nvPr>
            <p:ph type="ftr" sz="quarter" idx="11"/>
          </p:nvPr>
        </p:nvSpPr>
        <p:spPr/>
        <p:txBody>
          <a:bodyPr/>
          <a:lstStyle/>
          <a:p>
            <a:r>
              <a:rPr lang="vi-VN"/>
              <a:t>Đoàn Anh Báu</a:t>
            </a:r>
          </a:p>
        </p:txBody>
      </p:sp>
      <p:sp>
        <p:nvSpPr>
          <p:cNvPr id="6" name="Slide Number Placeholder 5"/>
          <p:cNvSpPr>
            <a:spLocks noGrp="1"/>
          </p:cNvSpPr>
          <p:nvPr>
            <p:ph type="sldNum" sz="quarter" idx="12"/>
          </p:nvPr>
        </p:nvSpPr>
        <p:spPr/>
        <p:txBody>
          <a:bodyPr/>
          <a:lstStyle/>
          <a:p>
            <a:fld id="{CB7C0157-9896-4E3E-9D8C-33984821EAAE}" type="slidenum">
              <a:rPr lang="vi-VN" smtClean="0"/>
              <a:t>‹#›</a:t>
            </a:fld>
            <a:endParaRPr lang="vi-VN"/>
          </a:p>
        </p:txBody>
      </p:sp>
    </p:spTree>
    <p:extLst>
      <p:ext uri="{BB962C8B-B14F-4D97-AF65-F5344CB8AC3E}">
        <p14:creationId xmlns:p14="http://schemas.microsoft.com/office/powerpoint/2010/main" val="14005788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21413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86624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31365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63472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13745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77801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41695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38DDCE-A2E0-4ED5-91D6-A39DA716103D}" type="datetimeFigureOut">
              <a:rPr lang="en-US" smtClean="0"/>
              <a:t>8/17/2023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6E1D2B-0CA4-49DE-8ACE-2DF230ACA4E4}" type="slidenum">
              <a:rPr lang="en-US" smtClean="0"/>
              <a:t>‹#›</a:t>
            </a:fld>
            <a:endParaRPr lang="en-US"/>
          </a:p>
        </p:txBody>
      </p:sp>
    </p:spTree>
    <p:extLst>
      <p:ext uri="{BB962C8B-B14F-4D97-AF65-F5344CB8AC3E}">
        <p14:creationId xmlns:p14="http://schemas.microsoft.com/office/powerpoint/2010/main" val="238411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519522"/>
          </a:xfrm>
          <a:prstGeom prst="rect">
            <a:avLst/>
          </a:prstGeom>
        </p:spPr>
        <p:txBody>
          <a:bodyPr vert="horz" lIns="91440" tIns="45720" rIns="91440" bIns="45720" rtlCol="0" anchor="b">
            <a:noAutofit/>
          </a:bodyPr>
          <a:lstStyle/>
          <a:p>
            <a:r>
              <a:rPr lang="vi-VN"/>
              <a:t>Bấm &amp; sửa kiểu tiêu đề</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6363347" y="4767264"/>
            <a:ext cx="2085975" cy="273844"/>
          </a:xfrm>
          <a:prstGeom prst="rect">
            <a:avLst/>
          </a:prstGeom>
        </p:spPr>
        <p:txBody>
          <a:bodyPr vert="horz" lIns="91440" tIns="45720" rIns="45720" bIns="45720" rtlCol="0" anchor="ctr"/>
          <a:lstStyle>
            <a:lvl1pPr algn="r">
              <a:defRPr sz="900">
                <a:solidFill>
                  <a:schemeClr val="tx1">
                    <a:lumMod val="65000"/>
                    <a:lumOff val="35000"/>
                  </a:schemeClr>
                </a:solidFill>
                <a:latin typeface="Century Gothic" pitchFamily="34" charset="0"/>
              </a:defRPr>
            </a:lvl1pPr>
          </a:lstStyle>
          <a:p>
            <a:fld id="{E575C9C6-F58A-4B30-918C-D752EA154800}" type="datetime1">
              <a:rPr lang="vi-VN" smtClean="0"/>
              <a:t>17/08/2023</a:t>
            </a:fld>
            <a:endParaRPr lang="vi-VN"/>
          </a:p>
        </p:txBody>
      </p:sp>
      <p:sp>
        <p:nvSpPr>
          <p:cNvPr id="5" name="Footer Placeholder 4"/>
          <p:cNvSpPr>
            <a:spLocks noGrp="1"/>
          </p:cNvSpPr>
          <p:nvPr>
            <p:ph type="ftr" sz="quarter" idx="3"/>
          </p:nvPr>
        </p:nvSpPr>
        <p:spPr>
          <a:xfrm>
            <a:off x="659165" y="4767264"/>
            <a:ext cx="2847975" cy="273844"/>
          </a:xfrm>
          <a:prstGeom prst="rect">
            <a:avLst/>
          </a:prstGeom>
        </p:spPr>
        <p:txBody>
          <a:bodyPr vert="horz" lIns="45720" tIns="45720" rIns="91440" bIns="45720" rtlCol="0" anchor="ctr"/>
          <a:lstStyle>
            <a:lvl1pPr algn="l">
              <a:defRPr sz="900">
                <a:solidFill>
                  <a:schemeClr val="tx1">
                    <a:lumMod val="65000"/>
                    <a:lumOff val="35000"/>
                  </a:schemeClr>
                </a:solidFill>
                <a:latin typeface="Century Gothic" pitchFamily="34" charset="0"/>
              </a:defRPr>
            </a:lvl1pPr>
          </a:lstStyle>
          <a:p>
            <a:r>
              <a:rPr lang="vi-VN"/>
              <a:t>Đoàn Anh Báu</a:t>
            </a:r>
          </a:p>
        </p:txBody>
      </p:sp>
      <p:sp>
        <p:nvSpPr>
          <p:cNvPr id="6" name="Slide Number Placeholder 5"/>
          <p:cNvSpPr>
            <a:spLocks noGrp="1"/>
          </p:cNvSpPr>
          <p:nvPr>
            <p:ph type="sldNum" sz="quarter" idx="4"/>
          </p:nvPr>
        </p:nvSpPr>
        <p:spPr>
          <a:xfrm>
            <a:off x="8543279" y="4767264"/>
            <a:ext cx="561975" cy="273844"/>
          </a:xfrm>
          <a:prstGeom prst="rect">
            <a:avLst/>
          </a:prstGeom>
        </p:spPr>
        <p:txBody>
          <a:bodyPr vert="horz" lIns="27432" tIns="45720" rIns="45720" bIns="45720" rtlCol="0" anchor="ctr"/>
          <a:lstStyle>
            <a:lvl1pPr algn="l">
              <a:defRPr sz="900">
                <a:solidFill>
                  <a:schemeClr val="tx1">
                    <a:lumMod val="65000"/>
                    <a:lumOff val="35000"/>
                  </a:schemeClr>
                </a:solidFill>
                <a:latin typeface="Century Gothic" pitchFamily="34" charset="0"/>
              </a:defRPr>
            </a:lvl1pPr>
          </a:lstStyle>
          <a:p>
            <a:fld id="{CB7C0157-9896-4E3E-9D8C-33984821EAAE}" type="slidenum">
              <a:rPr lang="vi-VN" smtClean="0"/>
              <a:t>‹#›</a:t>
            </a:fld>
            <a:endParaRPr lang="vi-VN"/>
          </a:p>
        </p:txBody>
      </p:sp>
      <p:sp>
        <p:nvSpPr>
          <p:cNvPr id="7" name="Oval 6"/>
          <p:cNvSpPr/>
          <p:nvPr/>
        </p:nvSpPr>
        <p:spPr>
          <a:xfrm>
            <a:off x="8457761" y="4874538"/>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US" sz="1350" kern="1200">
              <a:solidFill>
                <a:schemeClr val="lt1"/>
              </a:solidFill>
              <a:latin typeface="+mn-lt"/>
              <a:ea typeface="+mn-ea"/>
              <a:cs typeface="+mn-cs"/>
            </a:endParaRPr>
          </a:p>
        </p:txBody>
      </p:sp>
      <p:sp>
        <p:nvSpPr>
          <p:cNvPr id="8" name="Oval 7"/>
          <p:cNvSpPr/>
          <p:nvPr/>
        </p:nvSpPr>
        <p:spPr>
          <a:xfrm>
            <a:off x="569120" y="4874538"/>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669235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ctr" defTabSz="685800" rtl="0" eaLnBrk="1" latinLnBrk="0" hangingPunct="1">
        <a:lnSpc>
          <a:spcPts val="4350"/>
        </a:lnSpc>
        <a:spcBef>
          <a:spcPct val="0"/>
        </a:spcBef>
        <a:buNone/>
        <a:defRPr sz="3000" b="1" kern="1200">
          <a:solidFill>
            <a:srgbClr val="FF0000"/>
          </a:solidFill>
          <a:effectLst>
            <a:outerShdw blurRad="63500" dist="38100" dir="5400000" algn="t" rotWithShape="0">
              <a:prstClr val="black">
                <a:alpha val="25000"/>
              </a:prstClr>
            </a:outerShdw>
          </a:effectLst>
          <a:latin typeface="+mn-lt"/>
          <a:ea typeface="+mj-ea"/>
          <a:cs typeface="+mj-cs"/>
        </a:defRPr>
      </a:lvl1pPr>
    </p:titleStyle>
    <p:body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audio" Target="../media/audio1.wav"/><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2.wmf"/><Relationship Id="rId5" Type="http://schemas.openxmlformats.org/officeDocument/2006/relationships/oleObject" Target="../embeddings/oleObject2.bin"/><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1.jpeg"/><Relationship Id="rId3" Type="http://schemas.openxmlformats.org/officeDocument/2006/relationships/audio" Target="../media/audio1.wav"/><Relationship Id="rId7" Type="http://schemas.openxmlformats.org/officeDocument/2006/relationships/oleObject" Target="../embeddings/oleObject4.bin"/><Relationship Id="rId12" Type="http://schemas.openxmlformats.org/officeDocument/2006/relationships/image" Target="../media/image26.wmf"/><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3.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25.wmf"/><Relationship Id="rId4" Type="http://schemas.openxmlformats.org/officeDocument/2006/relationships/audio" Target="../media/audio2.wav"/><Relationship Id="rId9" Type="http://schemas.openxmlformats.org/officeDocument/2006/relationships/oleObject" Target="../embeddings/oleObject5.bin"/><Relationship Id="rId14" Type="http://schemas.openxmlformats.org/officeDocument/2006/relationships/slide" Target="slide8.xml"/></Relationships>
</file>

<file path=ppt/slides/_rels/slide1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audio" Target="../media/audio1.wav"/><Relationship Id="rId7"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7.wmf"/><Relationship Id="rId5" Type="http://schemas.openxmlformats.org/officeDocument/2006/relationships/oleObject" Target="../embeddings/oleObject7.bin"/><Relationship Id="rId10" Type="http://schemas.openxmlformats.org/officeDocument/2006/relationships/slide" Target="slide8.xml"/><Relationship Id="rId4" Type="http://schemas.openxmlformats.org/officeDocument/2006/relationships/audio" Target="../media/audio2.wav"/><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audio" Target="../media/audio1.wav"/><Relationship Id="rId7" Type="http://schemas.openxmlformats.org/officeDocument/2006/relationships/oleObject" Target="../embeddings/oleObject8.bin"/><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7.wmf"/><Relationship Id="rId5" Type="http://schemas.openxmlformats.org/officeDocument/2006/relationships/oleObject" Target="../embeddings/oleObject7.bin"/><Relationship Id="rId10" Type="http://schemas.openxmlformats.org/officeDocument/2006/relationships/slide" Target="slide8.xml"/><Relationship Id="rId4" Type="http://schemas.openxmlformats.org/officeDocument/2006/relationships/audio" Target="../media/audio2.wav"/><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audio" Target="../media/audio1.wav"/><Relationship Id="rId7" Type="http://schemas.openxmlformats.org/officeDocument/2006/relationships/oleObject" Target="../embeddings/oleObject10.bin"/><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9.wmf"/><Relationship Id="rId5" Type="http://schemas.openxmlformats.org/officeDocument/2006/relationships/oleObject" Target="../embeddings/oleObject9.bin"/><Relationship Id="rId10" Type="http://schemas.openxmlformats.org/officeDocument/2006/relationships/slide" Target="slide8.xml"/><Relationship Id="rId4" Type="http://schemas.openxmlformats.org/officeDocument/2006/relationships/audio" Target="../media/audio2.wav"/><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audio" Target="../media/audio1.wav"/><Relationship Id="rId7" Type="http://schemas.openxmlformats.org/officeDocument/2006/relationships/oleObject" Target="../embeddings/oleObject12.bin"/><Relationship Id="rId12" Type="http://schemas.openxmlformats.org/officeDocument/2006/relationships/slide" Target="slide8.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31.wmf"/><Relationship Id="rId11" Type="http://schemas.openxmlformats.org/officeDocument/2006/relationships/image" Target="../media/image21.jpeg"/><Relationship Id="rId5" Type="http://schemas.openxmlformats.org/officeDocument/2006/relationships/oleObject" Target="../embeddings/oleObject11.bin"/><Relationship Id="rId10" Type="http://schemas.openxmlformats.org/officeDocument/2006/relationships/image" Target="../media/image33.wmf"/><Relationship Id="rId4" Type="http://schemas.openxmlformats.org/officeDocument/2006/relationships/audio" Target="../media/audio2.wav"/><Relationship Id="rId9"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36.wmf"/><Relationship Id="rId7" Type="http://schemas.openxmlformats.org/officeDocument/2006/relationships/image" Target="../media/image29.wmf"/><Relationship Id="rId2" Type="http://schemas.openxmlformats.org/officeDocument/2006/relationships/oleObject" Target="../embeddings/oleObject14.bin"/><Relationship Id="rId1" Type="http://schemas.openxmlformats.org/officeDocument/2006/relationships/slideLayout" Target="../slideLayouts/slideLayout7.xml"/><Relationship Id="rId6" Type="http://schemas.openxmlformats.org/officeDocument/2006/relationships/oleObject" Target="../embeddings/oleObject16.bin"/><Relationship Id="rId5" Type="http://schemas.openxmlformats.org/officeDocument/2006/relationships/image" Target="../media/image37.wmf"/><Relationship Id="rId4" Type="http://schemas.openxmlformats.org/officeDocument/2006/relationships/oleObject" Target="../embeddings/oleObject15.bin"/><Relationship Id="rId9" Type="http://schemas.openxmlformats.org/officeDocument/2006/relationships/image" Target="../media/image38.wmf"/></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1.png"/><Relationship Id="rId5" Type="http://schemas.openxmlformats.org/officeDocument/2006/relationships/hyperlink" Target="https://www.publicdomainpictures.net/en/view-image.php?image=317882&amp;picture=abstract-background" TargetMode="Externa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18.bin"/><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6.wmf"/><Relationship Id="rId2" Type="http://schemas.openxmlformats.org/officeDocument/2006/relationships/oleObject" Target="../embeddings/oleObject19.bin"/><Relationship Id="rId1" Type="http://schemas.openxmlformats.org/officeDocument/2006/relationships/slideLayout" Target="../slideLayouts/slideLayout7.xml"/><Relationship Id="rId6" Type="http://schemas.openxmlformats.org/officeDocument/2006/relationships/oleObject" Target="../embeddings/oleObject21.bin"/><Relationship Id="rId5" Type="http://schemas.openxmlformats.org/officeDocument/2006/relationships/image" Target="../media/image45.w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wmf"/><Relationship Id="rId5" Type="http://schemas.openxmlformats.org/officeDocument/2006/relationships/oleObject" Target="../embeddings/oleObject23.bin"/><Relationship Id="rId4" Type="http://schemas.openxmlformats.org/officeDocument/2006/relationships/image" Target="../media/image49.wmf"/></Relationships>
</file>

<file path=ppt/slides/_rels/slide3.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13" Type="http://schemas.openxmlformats.org/officeDocument/2006/relationships/image" Target="../media/image13.png"/><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11.png"/><Relationship Id="rId5" Type="http://schemas.openxmlformats.org/officeDocument/2006/relationships/image" Target="../media/image7.jpe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9.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25.bin"/><Relationship Id="rId1" Type="http://schemas.openxmlformats.org/officeDocument/2006/relationships/slideLayout" Target="../slideLayouts/slideLayout7.xml"/><Relationship Id="rId6" Type="http://schemas.openxmlformats.org/officeDocument/2006/relationships/oleObject" Target="../embeddings/oleObject27.bin"/><Relationship Id="rId5" Type="http://schemas.openxmlformats.org/officeDocument/2006/relationships/image" Target="../media/image53.wmf"/><Relationship Id="rId4" Type="http://schemas.openxmlformats.org/officeDocument/2006/relationships/oleObject" Target="../embeddings/oleObject26.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28.bin"/><Relationship Id="rId1" Type="http://schemas.openxmlformats.org/officeDocument/2006/relationships/slideLayout" Target="../slideLayouts/slideLayout7.xml"/><Relationship Id="rId6" Type="http://schemas.openxmlformats.org/officeDocument/2006/relationships/oleObject" Target="../embeddings/oleObject30.bin"/><Relationship Id="rId5" Type="http://schemas.openxmlformats.org/officeDocument/2006/relationships/image" Target="../media/image56.wmf"/><Relationship Id="rId4" Type="http://schemas.openxmlformats.org/officeDocument/2006/relationships/oleObject" Target="../embeddings/oleObject29.bin"/><Relationship Id="rId9" Type="http://schemas.openxmlformats.org/officeDocument/2006/relationships/image" Target="../media/image58.wmf"/></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0.wmf"/><Relationship Id="rId7" Type="http://schemas.openxmlformats.org/officeDocument/2006/relationships/image" Target="../media/image62.wmf"/><Relationship Id="rId2" Type="http://schemas.openxmlformats.org/officeDocument/2006/relationships/oleObject" Target="../embeddings/oleObject32.bin"/><Relationship Id="rId1" Type="http://schemas.openxmlformats.org/officeDocument/2006/relationships/slideLayout" Target="../slideLayouts/slideLayout7.xml"/><Relationship Id="rId6" Type="http://schemas.openxmlformats.org/officeDocument/2006/relationships/oleObject" Target="../embeddings/oleObject34.bin"/><Relationship Id="rId5" Type="http://schemas.openxmlformats.org/officeDocument/2006/relationships/image" Target="../media/image61.wmf"/><Relationship Id="rId4" Type="http://schemas.openxmlformats.org/officeDocument/2006/relationships/oleObject" Target="../embeddings/oleObject33.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63.wmf"/><Relationship Id="rId7" Type="http://schemas.openxmlformats.org/officeDocument/2006/relationships/image" Target="../media/image65.wmf"/><Relationship Id="rId2" Type="http://schemas.openxmlformats.org/officeDocument/2006/relationships/oleObject" Target="../embeddings/oleObject35.bin"/><Relationship Id="rId1" Type="http://schemas.openxmlformats.org/officeDocument/2006/relationships/slideLayout" Target="../slideLayouts/slideLayout7.xml"/><Relationship Id="rId6" Type="http://schemas.openxmlformats.org/officeDocument/2006/relationships/oleObject" Target="../embeddings/oleObject37.bin"/><Relationship Id="rId5" Type="http://schemas.openxmlformats.org/officeDocument/2006/relationships/image" Target="../media/image64.wmf"/><Relationship Id="rId4" Type="http://schemas.openxmlformats.org/officeDocument/2006/relationships/oleObject" Target="../embeddings/oleObject36.bin"/><Relationship Id="rId9" Type="http://schemas.openxmlformats.org/officeDocument/2006/relationships/image" Target="../media/image66.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60.wmf"/><Relationship Id="rId7" Type="http://schemas.openxmlformats.org/officeDocument/2006/relationships/image" Target="../media/image68.wmf"/><Relationship Id="rId2" Type="http://schemas.openxmlformats.org/officeDocument/2006/relationships/oleObject" Target="../embeddings/oleObject39.bin"/><Relationship Id="rId1" Type="http://schemas.openxmlformats.org/officeDocument/2006/relationships/slideLayout" Target="../slideLayouts/slideLayout7.xml"/><Relationship Id="rId6" Type="http://schemas.openxmlformats.org/officeDocument/2006/relationships/oleObject" Target="../embeddings/oleObject41.bin"/><Relationship Id="rId5" Type="http://schemas.openxmlformats.org/officeDocument/2006/relationships/image" Target="../media/image67.wmf"/><Relationship Id="rId4" Type="http://schemas.openxmlformats.org/officeDocument/2006/relationships/oleObject" Target="../embeddings/oleObject40.bin"/><Relationship Id="rId9" Type="http://schemas.openxmlformats.org/officeDocument/2006/relationships/image" Target="../media/image69.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75.wmf"/><Relationship Id="rId3" Type="http://schemas.openxmlformats.org/officeDocument/2006/relationships/image" Target="../media/image70.wmf"/><Relationship Id="rId7" Type="http://schemas.openxmlformats.org/officeDocument/2006/relationships/image" Target="../media/image72.wmf"/><Relationship Id="rId12" Type="http://schemas.openxmlformats.org/officeDocument/2006/relationships/oleObject" Target="../embeddings/oleObject48.bin"/><Relationship Id="rId2" Type="http://schemas.openxmlformats.org/officeDocument/2006/relationships/oleObject" Target="../embeddings/oleObject43.bin"/><Relationship Id="rId1" Type="http://schemas.openxmlformats.org/officeDocument/2006/relationships/slideLayout" Target="../slideLayouts/slideLayout7.xml"/><Relationship Id="rId6" Type="http://schemas.openxmlformats.org/officeDocument/2006/relationships/oleObject" Target="../embeddings/oleObject45.bin"/><Relationship Id="rId11" Type="http://schemas.openxmlformats.org/officeDocument/2006/relationships/image" Target="../media/image74.wmf"/><Relationship Id="rId5" Type="http://schemas.openxmlformats.org/officeDocument/2006/relationships/image" Target="../media/image71.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73.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19.png"/><Relationship Id="rId3" Type="http://schemas.openxmlformats.org/officeDocument/2006/relationships/slide" Target="slide10.xml"/><Relationship Id="rId7" Type="http://schemas.openxmlformats.org/officeDocument/2006/relationships/slide" Target="slide12.xml"/><Relationship Id="rId12"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slide" Target="slide11.xml"/><Relationship Id="rId11" Type="http://schemas.openxmlformats.org/officeDocument/2006/relationships/image" Target="../media/image18.png"/><Relationship Id="rId5" Type="http://schemas.openxmlformats.org/officeDocument/2006/relationships/slide" Target="slide16.xml"/><Relationship Id="rId10" Type="http://schemas.openxmlformats.org/officeDocument/2006/relationships/slide" Target="slide13.xml"/><Relationship Id="rId4" Type="http://schemas.openxmlformats.org/officeDocument/2006/relationships/slide" Target="slide9.xml"/><Relationship Id="rId9" Type="http://schemas.openxmlformats.org/officeDocument/2006/relationships/slide" Target="slide18.xml"/><Relationship Id="rId1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audio" Target="../media/audio1.wav"/><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0.wmf"/><Relationship Id="rId5" Type="http://schemas.openxmlformats.org/officeDocument/2006/relationships/oleObject" Target="../embeddings/oleObject1.bin"/><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Chỗ dành sẵn cho Nội dung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1" y="7"/>
            <a:ext cx="7252232" cy="5143493"/>
          </a:xfrm>
          <a:prstGeom prst="rect">
            <a:avLst/>
          </a:prstGeom>
        </p:spPr>
      </p:pic>
      <p:sp>
        <p:nvSpPr>
          <p:cNvPr id="18" name="Rectangle 1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Hộp Văn bản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BD37E8A-D45A-4AF4-AA02-27891D5290CA}"/>
              </a:ext>
            </a:extLst>
          </p:cNvPr>
          <p:cNvSpPr txBox="1"/>
          <p:nvPr/>
        </p:nvSpPr>
        <p:spPr>
          <a:xfrm>
            <a:off x="-1" y="717592"/>
            <a:ext cx="9139429" cy="507831"/>
          </a:xfrm>
          <a:prstGeom prst="rect">
            <a:avLst/>
          </a:prstGeom>
          <a:noFill/>
        </p:spPr>
        <p:txBody>
          <a:bodyPr wrap="square" rtlCol="0">
            <a:spAutoFit/>
          </a:bodyPr>
          <a:lstStyle/>
          <a:p>
            <a:pPr defTabSz="685800">
              <a:spcAft>
                <a:spcPts val="450"/>
              </a:spcAft>
            </a:pPr>
            <a:r>
              <a:rPr lang="en-US" sz="2700" b="1" dirty="0">
                <a:solidFill>
                  <a:srgbClr val="002060"/>
                </a:solidFill>
                <a:latin typeface="Times New Roman" panose="02020603050405020304" pitchFamily="18" charset="0"/>
                <a:cs typeface="Times New Roman" panose="02020603050405020304" pitchFamily="18" charset="0"/>
              </a:rPr>
              <a:t>TRƯỜNG TRUNG HỌC CƠ SỞ ………………</a:t>
            </a:r>
          </a:p>
        </p:txBody>
      </p:sp>
      <p:sp>
        <p:nvSpPr>
          <p:cNvPr id="9" name="Hộp Văn bản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5A797EB-37FC-432B-A43C-3061B2852843}"/>
              </a:ext>
            </a:extLst>
          </p:cNvPr>
          <p:cNvSpPr txBox="1"/>
          <p:nvPr/>
        </p:nvSpPr>
        <p:spPr>
          <a:xfrm>
            <a:off x="411931" y="3013265"/>
            <a:ext cx="8732069" cy="1605568"/>
          </a:xfrm>
          <a:prstGeom prst="rect">
            <a:avLst/>
          </a:prstGeom>
          <a:noFill/>
        </p:spPr>
        <p:txBody>
          <a:bodyPr wrap="square" rtlCol="0">
            <a:spAutoFit/>
          </a:bodyPr>
          <a:lstStyle/>
          <a:p>
            <a:pPr defTabSz="685800">
              <a:spcAft>
                <a:spcPts val="450"/>
              </a:spcAft>
            </a:pPr>
            <a:r>
              <a:rPr lang="en-US" sz="3000" b="1" dirty="0">
                <a:solidFill>
                  <a:srgbClr val="002060"/>
                </a:solidFill>
                <a:latin typeface="Times New Roman" panose="02020603050405020304" pitchFamily="18" charset="0"/>
                <a:cs typeface="Times New Roman" panose="02020603050405020304" pitchFamily="18" charset="0"/>
              </a:rPr>
              <a:t>ZALO GVSB</a:t>
            </a:r>
            <a:r>
              <a:rPr lang="en-US" sz="3000" b="1">
                <a:solidFill>
                  <a:srgbClr val="002060"/>
                </a:solidFill>
                <a:latin typeface="Times New Roman" panose="02020603050405020304" pitchFamily="18" charset="0"/>
                <a:cs typeface="Times New Roman" panose="02020603050405020304" pitchFamily="18" charset="0"/>
              </a:rPr>
              <a:t>: TRAN GIANG</a:t>
            </a:r>
            <a:endParaRPr lang="en-US" sz="3000" b="1" dirty="0">
              <a:solidFill>
                <a:srgbClr val="002060"/>
              </a:solidFill>
              <a:latin typeface="Times New Roman" panose="02020603050405020304" pitchFamily="18" charset="0"/>
              <a:cs typeface="Times New Roman" panose="02020603050405020304" pitchFamily="18" charset="0"/>
            </a:endParaRPr>
          </a:p>
          <a:p>
            <a:pPr defTabSz="685800">
              <a:spcAft>
                <a:spcPts val="450"/>
              </a:spcAft>
            </a:pPr>
            <a:r>
              <a:rPr lang="en-US" sz="3000" b="1" dirty="0">
                <a:solidFill>
                  <a:srgbClr val="002060"/>
                </a:solidFill>
                <a:latin typeface="Times New Roman" panose="02020603050405020304" pitchFamily="18" charset="0"/>
                <a:cs typeface="Times New Roman" panose="02020603050405020304" pitchFamily="18" charset="0"/>
              </a:rPr>
              <a:t>ZALO GVPB 1:………………………</a:t>
            </a:r>
          </a:p>
          <a:p>
            <a:pPr defTabSz="685800">
              <a:spcAft>
                <a:spcPts val="450"/>
              </a:spcAft>
            </a:pPr>
            <a:r>
              <a:rPr lang="en-US" sz="3000" b="1" dirty="0">
                <a:solidFill>
                  <a:srgbClr val="002060"/>
                </a:solidFill>
                <a:latin typeface="Times New Roman" panose="02020603050405020304" pitchFamily="18" charset="0"/>
                <a:cs typeface="Times New Roman" panose="02020603050405020304" pitchFamily="18" charset="0"/>
              </a:rPr>
              <a:t>ZALO GVPB 2………………………</a:t>
            </a:r>
          </a:p>
        </p:txBody>
      </p:sp>
      <p:sp>
        <p:nvSpPr>
          <p:cNvPr id="10" name="Hộp Văn bản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2285" y="1962661"/>
            <a:ext cx="9139429" cy="784830"/>
          </a:xfrm>
          <a:prstGeom prst="rect">
            <a:avLst/>
          </a:prstGeom>
          <a:noFill/>
        </p:spPr>
        <p:txBody>
          <a:bodyPr wrap="square" rtlCol="0">
            <a:spAutoFit/>
          </a:bodyPr>
          <a:lstStyle/>
          <a:p>
            <a:pPr algn="ctr" defTabSz="685800">
              <a:spcAft>
                <a:spcPts val="450"/>
              </a:spcAft>
            </a:pPr>
            <a:r>
              <a:rPr lang="en-US" sz="4500" b="1" dirty="0">
                <a:solidFill>
                  <a:srgbClr val="FF0000"/>
                </a:solidFill>
                <a:latin typeface="Times New Roman" panose="02020603050405020304" pitchFamily="18" charset="0"/>
                <a:cs typeface="Times New Roman" panose="02020603050405020304" pitchFamily="18" charset="0"/>
              </a:rPr>
              <a:t>MÔN TOÁN LỚP 8 (CÁNH DIỀU )</a:t>
            </a:r>
          </a:p>
        </p:txBody>
      </p:sp>
      <p:sp>
        <p:nvSpPr>
          <p:cNvPr id="11" name="Hộp Văn bản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2287" y="4612578"/>
            <a:ext cx="9134857" cy="553998"/>
          </a:xfrm>
          <a:prstGeom prst="rect">
            <a:avLst/>
          </a:prstGeom>
          <a:noFill/>
        </p:spPr>
        <p:txBody>
          <a:bodyPr wrap="square" rtlCol="0">
            <a:spAutoFit/>
          </a:bodyPr>
          <a:lstStyle/>
          <a:p>
            <a:pPr algn="ctr" defTabSz="685800">
              <a:spcAft>
                <a:spcPts val="450"/>
              </a:spcAft>
            </a:pPr>
            <a:r>
              <a:rPr lang="en-US" sz="3000" b="1" dirty="0">
                <a:solidFill>
                  <a:srgbClr val="002060"/>
                </a:solidFill>
                <a:latin typeface="Times New Roman" panose="02020603050405020304" pitchFamily="18" charset="0"/>
                <a:cs typeface="Times New Roman" panose="02020603050405020304" pitchFamily="18" charset="0"/>
              </a:rPr>
              <a:t>NĂM HỌC: 2023 - 2024</a:t>
            </a:r>
          </a:p>
        </p:txBody>
      </p:sp>
      <p:sp>
        <p:nvSpPr>
          <p:cNvPr id="12" name="Hộp Văn bản 1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39C44B3-5CCE-402B-9E16-576A3ABE7C3E}"/>
              </a:ext>
            </a:extLst>
          </p:cNvPr>
          <p:cNvSpPr txBox="1"/>
          <p:nvPr/>
        </p:nvSpPr>
        <p:spPr>
          <a:xfrm>
            <a:off x="-2285" y="222914"/>
            <a:ext cx="9141714" cy="553998"/>
          </a:xfrm>
          <a:prstGeom prst="rect">
            <a:avLst/>
          </a:prstGeom>
          <a:noFill/>
        </p:spPr>
        <p:txBody>
          <a:bodyPr wrap="square" rtlCol="0">
            <a:spAutoFit/>
          </a:bodyPr>
          <a:lstStyle/>
          <a:p>
            <a:pPr defTabSz="685800"/>
            <a:r>
              <a:rPr lang="en-US" sz="3000" b="1" dirty="0">
                <a:solidFill>
                  <a:srgbClr val="002060"/>
                </a:solidFill>
                <a:latin typeface="Times New Roman" panose="02020603050405020304" pitchFamily="18" charset="0"/>
                <a:cs typeface="Times New Roman" panose="02020603050405020304" pitchFamily="18" charset="0"/>
              </a:rPr>
              <a:t>PHÒNG GIÁO DỤC VÀ ĐÀO TẠO ………….</a:t>
            </a:r>
          </a:p>
        </p:txBody>
      </p:sp>
    </p:spTree>
    <p:extLst>
      <p:ext uri="{BB962C8B-B14F-4D97-AF65-F5344CB8AC3E}">
        <p14:creationId xmlns:p14="http://schemas.microsoft.com/office/powerpoint/2010/main" val="272471541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47+K4lPs7H94VUqPe2XwIsfPRnrXQE//QTEXxb8/8N4CNc6FpgZahzpTjFhMzSA7T/nHJa11DE8Ng2TP3iAmRczFlmslSuUNOgUeb6yRvs0="/>
          <p:cNvSpPr/>
          <p:nvPr/>
        </p:nvSpPr>
        <p:spPr>
          <a:xfrm>
            <a:off x="381000" y="742950"/>
            <a:ext cx="8686800" cy="1569660"/>
          </a:xfrm>
          <a:prstGeom prst="rect">
            <a:avLst/>
          </a:prstGeom>
        </p:spPr>
        <p:txBody>
          <a:bodyPr wrap="square">
            <a:spAutoFit/>
          </a:bodyPr>
          <a:lstStyle/>
          <a:p>
            <a:r>
              <a:rPr lang="en-US" sz="3200" dirty="0">
                <a:latin typeface="Times New Roman" pitchFamily="18" charset="0"/>
                <a:cs typeface="Times New Roman" pitchFamily="18" charset="0"/>
              </a:rPr>
              <a:t> </a:t>
            </a:r>
            <a:r>
              <a:rPr lang="en-US" sz="3200" dirty="0"/>
              <a:t>Trong </a:t>
            </a:r>
            <a:r>
              <a:rPr lang="en-US" sz="3200" dirty="0" err="1"/>
              <a:t>một</a:t>
            </a:r>
            <a:r>
              <a:rPr lang="en-US" sz="3200" dirty="0"/>
              <a:t> </a:t>
            </a:r>
            <a:r>
              <a:rPr lang="en-US" sz="3200" dirty="0" err="1"/>
              <a:t>trường</a:t>
            </a:r>
            <a:r>
              <a:rPr lang="en-US" sz="3200" dirty="0"/>
              <a:t> </a:t>
            </a:r>
            <a:r>
              <a:rPr lang="en-US" sz="3200" dirty="0" err="1"/>
              <a:t>có</a:t>
            </a:r>
            <a:r>
              <a:rPr lang="en-US" sz="3200" dirty="0"/>
              <a:t> x + 3 </a:t>
            </a:r>
            <a:r>
              <a:rPr lang="en-US" sz="3200" dirty="0" err="1"/>
              <a:t>đoàn</a:t>
            </a:r>
            <a:r>
              <a:rPr lang="en-US" sz="3200" dirty="0"/>
              <a:t> </a:t>
            </a:r>
            <a:r>
              <a:rPr lang="en-US" sz="3200" dirty="0" err="1"/>
              <a:t>viên</a:t>
            </a:r>
            <a:r>
              <a:rPr lang="en-US" sz="3200" dirty="0"/>
              <a:t> </a:t>
            </a:r>
            <a:r>
              <a:rPr lang="en-US" sz="3200" dirty="0" err="1"/>
              <a:t>cần</a:t>
            </a:r>
            <a:r>
              <a:rPr lang="en-US" sz="3200" dirty="0"/>
              <a:t> </a:t>
            </a:r>
            <a:r>
              <a:rPr lang="en-US" sz="3200" dirty="0" err="1"/>
              <a:t>trồng</a:t>
            </a:r>
            <a:r>
              <a:rPr lang="en-US" sz="3200" dirty="0"/>
              <a:t> 120 </a:t>
            </a:r>
            <a:r>
              <a:rPr lang="en-US" sz="3200" dirty="0" err="1"/>
              <a:t>cây</a:t>
            </a:r>
            <a:r>
              <a:rPr lang="en-US" sz="3200" dirty="0"/>
              <a:t> </a:t>
            </a:r>
            <a:r>
              <a:rPr lang="en-US" sz="3200" dirty="0" err="1"/>
              <a:t>xanh</a:t>
            </a:r>
            <a:r>
              <a:rPr lang="en-US" sz="3200" dirty="0"/>
              <a:t>. </a:t>
            </a:r>
            <a:r>
              <a:rPr lang="en-US" sz="3200" dirty="0" err="1"/>
              <a:t>Hỏi</a:t>
            </a:r>
            <a:r>
              <a:rPr lang="en-US" sz="3200" dirty="0"/>
              <a:t> </a:t>
            </a:r>
            <a:r>
              <a:rPr lang="en-US" sz="3200" dirty="0" err="1"/>
              <a:t>mỗi</a:t>
            </a:r>
            <a:r>
              <a:rPr lang="en-US" sz="3200" dirty="0"/>
              <a:t> </a:t>
            </a:r>
            <a:r>
              <a:rPr lang="en-US" sz="3200" dirty="0" err="1"/>
              <a:t>đoàn</a:t>
            </a:r>
            <a:r>
              <a:rPr lang="en-US" sz="3200" dirty="0"/>
              <a:t> </a:t>
            </a:r>
            <a:r>
              <a:rPr lang="en-US" sz="3200" dirty="0" err="1"/>
              <a:t>viên</a:t>
            </a:r>
            <a:r>
              <a:rPr lang="en-US" sz="3200" dirty="0"/>
              <a:t> </a:t>
            </a:r>
            <a:r>
              <a:rPr lang="en-US" sz="3200" dirty="0" err="1"/>
              <a:t>trồng</a:t>
            </a:r>
            <a:r>
              <a:rPr lang="en-US" sz="3200" dirty="0"/>
              <a:t> </a:t>
            </a:r>
            <a:r>
              <a:rPr lang="en-US" sz="3200" dirty="0" err="1"/>
              <a:t>được</a:t>
            </a:r>
            <a:r>
              <a:rPr lang="en-US" sz="3200" dirty="0"/>
              <a:t> bao </a:t>
            </a:r>
            <a:r>
              <a:rPr lang="en-US" sz="3200" dirty="0" err="1"/>
              <a:t>nhiêu</a:t>
            </a:r>
            <a:r>
              <a:rPr lang="en-US" sz="3200" dirty="0"/>
              <a:t> </a:t>
            </a:r>
            <a:r>
              <a:rPr lang="en-US" sz="3200" dirty="0" err="1"/>
              <a:t>cây</a:t>
            </a:r>
            <a:r>
              <a:rPr lang="en-US" sz="3200" dirty="0"/>
              <a:t> </a:t>
            </a:r>
            <a:r>
              <a:rPr lang="en-US" sz="3200" dirty="0" err="1"/>
              <a:t>xanh</a:t>
            </a:r>
            <a:r>
              <a:rPr lang="en-US" sz="3200" dirty="0"/>
              <a:t>?</a:t>
            </a:r>
            <a:endParaRPr lang="en-US" sz="3200" dirty="0">
              <a:latin typeface="Times New Roman" pitchFamily="18" charset="0"/>
              <a:cs typeface="Times New Roman" pitchFamily="18" charset="0"/>
            </a:endParaRPr>
          </a:p>
        </p:txBody>
      </p:sp>
      <p:graphicFrame>
        <p:nvGraphicFramePr>
          <p:cNvPr id="5" name="Object 4"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851393155"/>
              </p:ext>
            </p:extLst>
          </p:nvPr>
        </p:nvGraphicFramePr>
        <p:xfrm>
          <a:off x="2765425" y="2647950"/>
          <a:ext cx="2933700" cy="963613"/>
        </p:xfrm>
        <a:graphic>
          <a:graphicData uri="http://schemas.openxmlformats.org/presentationml/2006/ole">
            <mc:AlternateContent xmlns:mc="http://schemas.openxmlformats.org/markup-compatibility/2006">
              <mc:Choice xmlns:v="urn:schemas-microsoft-com:vml" Requires="v">
                <p:oleObj name="Equation" r:id="rId5" imgW="2514600" imgH="825480" progId="Equation.DSMT4">
                  <p:embed/>
                </p:oleObj>
              </mc:Choice>
              <mc:Fallback>
                <p:oleObj name="Equation" r:id="rId5" imgW="2514600" imgH="825480" progId="Equation.DSMT4">
                  <p:embed/>
                  <p:pic>
                    <p:nvPicPr>
                      <p:cNvPr id="0" name=""/>
                      <p:cNvPicPr/>
                      <p:nvPr/>
                    </p:nvPicPr>
                    <p:blipFill>
                      <a:blip r:embed="rId6"/>
                      <a:stretch>
                        <a:fillRect/>
                      </a:stretch>
                    </p:blipFill>
                    <p:spPr>
                      <a:xfrm>
                        <a:off x="2765425" y="2647950"/>
                        <a:ext cx="2933700" cy="963613"/>
                      </a:xfrm>
                      <a:prstGeom prst="rect">
                        <a:avLst/>
                      </a:prstGeom>
                    </p:spPr>
                  </p:pic>
                </p:oleObj>
              </mc:Fallback>
            </mc:AlternateContent>
          </a:graphicData>
        </a:graphic>
      </p:graphicFrame>
      <p:sp>
        <p:nvSpPr>
          <p:cNvPr id="6" name="Rounded Rectangle 5"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15</a:t>
            </a:r>
          </a:p>
        </p:txBody>
      </p:sp>
      <p:sp>
        <p:nvSpPr>
          <p:cNvPr id="7" name="Rounded Rectangle 6"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14</a:t>
            </a:r>
          </a:p>
        </p:txBody>
      </p:sp>
      <p:sp>
        <p:nvSpPr>
          <p:cNvPr id="8" name="Rounded Rectangle 7"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13</a:t>
            </a:r>
          </a:p>
        </p:txBody>
      </p:sp>
      <p:sp>
        <p:nvSpPr>
          <p:cNvPr id="9" name="Rounded Rectangle 8"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12</a:t>
            </a:r>
          </a:p>
        </p:txBody>
      </p:sp>
      <p:sp>
        <p:nvSpPr>
          <p:cNvPr id="10" name="Rounded Rectangle 9"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11</a:t>
            </a:r>
          </a:p>
        </p:txBody>
      </p:sp>
      <p:sp>
        <p:nvSpPr>
          <p:cNvPr id="11" name="Rounded Rectangle 10"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10</a:t>
            </a:r>
          </a:p>
        </p:txBody>
      </p:sp>
      <p:sp>
        <p:nvSpPr>
          <p:cNvPr id="12" name="Rounded Rectangle 11"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09</a:t>
            </a:r>
          </a:p>
        </p:txBody>
      </p:sp>
      <p:sp>
        <p:nvSpPr>
          <p:cNvPr id="13" name="Rounded Rectangle 12"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08</a:t>
            </a:r>
          </a:p>
        </p:txBody>
      </p:sp>
      <p:sp>
        <p:nvSpPr>
          <p:cNvPr id="14" name="Rounded Rectangle 13"/>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07</a:t>
            </a:r>
          </a:p>
        </p:txBody>
      </p:sp>
      <p:sp>
        <p:nvSpPr>
          <p:cNvPr id="15" name="Rounded Rectangle 14"/>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06</a:t>
            </a:r>
          </a:p>
        </p:txBody>
      </p:sp>
      <p:sp>
        <p:nvSpPr>
          <p:cNvPr id="16" name="Rounded Rectangle 15"/>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05</a:t>
            </a:r>
          </a:p>
        </p:txBody>
      </p:sp>
      <p:sp>
        <p:nvSpPr>
          <p:cNvPr id="17" name="Rounded Rectangle 16"/>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04</a:t>
            </a:r>
          </a:p>
        </p:txBody>
      </p:sp>
      <p:sp>
        <p:nvSpPr>
          <p:cNvPr id="18" name="Rounded Rectangle 17"/>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03</a:t>
            </a:r>
          </a:p>
        </p:txBody>
      </p:sp>
      <p:sp>
        <p:nvSpPr>
          <p:cNvPr id="19" name="Rounded Rectangle 18"/>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02</a:t>
            </a:r>
          </a:p>
        </p:txBody>
      </p:sp>
      <p:sp>
        <p:nvSpPr>
          <p:cNvPr id="20" name="Rounded Rectangle 19"/>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01</a:t>
            </a:r>
          </a:p>
        </p:txBody>
      </p:sp>
      <p:sp>
        <p:nvSpPr>
          <p:cNvPr id="21" name="Rounded Rectangle 2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00</a:t>
            </a:r>
          </a:p>
        </p:txBody>
      </p:sp>
      <p:pic>
        <p:nvPicPr>
          <p:cNvPr id="22" name="Picture 2" descr="Káº¿t quáº£ hÃ¬nh áº£nh cho icon Äá»ng há»"/>
          <p:cNvPicPr>
            <a:picLocks noChangeAspect="1" noChangeArrowheads="1"/>
          </p:cNvPicPr>
          <p:nvPr/>
        </p:nvPicPr>
        <p:blipFill>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45262" y="4421817"/>
            <a:ext cx="592021" cy="592931"/>
          </a:xfrm>
          <a:prstGeom prst="rect">
            <a:avLst/>
          </a:prstGeom>
          <a:noFill/>
          <a:extLst>
            <a:ext uri="{909E8E84-426E-40DD-AFC4-6F175D3DCCD1}">
              <a14:hiddenFill xmlns:a14="http://schemas.microsoft.com/office/drawing/2010/main">
                <a:solidFill>
                  <a:srgbClr val="FFFFFF"/>
                </a:solidFill>
              </a14:hiddenFill>
            </a:ext>
          </a:extLst>
        </p:spPr>
      </p:pic>
      <p:sp>
        <p:nvSpPr>
          <p:cNvPr id="23" name="Action Button: Home 22">
            <a:hlinkClick r:id="rId8" action="ppaction://hlinksldjump" highlightClick="1"/>
          </p:cNvPr>
          <p:cNvSpPr/>
          <p:nvPr/>
        </p:nvSpPr>
        <p:spPr>
          <a:xfrm>
            <a:off x="8534400" y="4629150"/>
            <a:ext cx="533400" cy="38559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770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11" presetClass="entr" presetSubtype="0" fill="hold" grpId="0" nodeType="afterEffect">
                                  <p:stCondLst>
                                    <p:cond delay="0"/>
                                  </p:stCondLst>
                                  <p:childTnLst>
                                    <p:set>
                                      <p:cBhvr>
                                        <p:cTn id="11" dur="1000">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2" fill="hold">
                            <p:stCondLst>
                              <p:cond delay="1000"/>
                            </p:stCondLst>
                            <p:childTnLst>
                              <p:par>
                                <p:cTn id="13" presetID="11" presetClass="entr" presetSubtype="0" fill="hold" grpId="0" nodeType="afterEffect">
                                  <p:stCondLst>
                                    <p:cond delay="0"/>
                                  </p:stCondLst>
                                  <p:childTnLst>
                                    <p:set>
                                      <p:cBhvr>
                                        <p:cTn id="14" dur="1000">
                                          <p:stCondLst>
                                            <p:cond delay="0"/>
                                          </p:stCondLst>
                                        </p:cTn>
                                        <p:tgtEl>
                                          <p:spTgt spid="7"/>
                                        </p:tgtEl>
                                        <p:attrNameLst>
                                          <p:attrName>style.visibility</p:attrName>
                                        </p:attrNameLst>
                                      </p:cBhvr>
                                      <p:to>
                                        <p:strVal val="visible"/>
                                      </p:to>
                                    </p:set>
                                  </p:childTnLst>
                                </p:cTn>
                              </p:par>
                            </p:childTnLst>
                          </p:cTn>
                        </p:par>
                        <p:par>
                          <p:cTn id="15" fill="hold">
                            <p:stCondLst>
                              <p:cond delay="2000"/>
                            </p:stCondLst>
                            <p:childTnLst>
                              <p:par>
                                <p:cTn id="16" presetID="11" presetClass="entr" presetSubtype="0" fill="hold" grpId="0" nodeType="afterEffect">
                                  <p:stCondLst>
                                    <p:cond delay="0"/>
                                  </p:stCondLst>
                                  <p:childTnLst>
                                    <p:set>
                                      <p:cBhvr>
                                        <p:cTn id="17" dur="1000">
                                          <p:stCondLst>
                                            <p:cond delay="0"/>
                                          </p:stCondLst>
                                        </p:cTn>
                                        <p:tgtEl>
                                          <p:spTgt spid="8"/>
                                        </p:tgtEl>
                                        <p:attrNameLst>
                                          <p:attrName>style.visibility</p:attrName>
                                        </p:attrNameLst>
                                      </p:cBhvr>
                                      <p:to>
                                        <p:strVal val="visible"/>
                                      </p:to>
                                    </p:set>
                                  </p:childTnLst>
                                </p:cTn>
                              </p:par>
                            </p:childTnLst>
                          </p:cTn>
                        </p:par>
                        <p:par>
                          <p:cTn id="18" fill="hold">
                            <p:stCondLst>
                              <p:cond delay="3000"/>
                            </p:stCondLst>
                            <p:childTnLst>
                              <p:par>
                                <p:cTn id="19" presetID="11" presetClass="entr" presetSubtype="0" fill="hold" grpId="0" nodeType="afterEffect">
                                  <p:stCondLst>
                                    <p:cond delay="0"/>
                                  </p:stCondLst>
                                  <p:childTnLst>
                                    <p:set>
                                      <p:cBhvr>
                                        <p:cTn id="20" dur="1000">
                                          <p:stCondLst>
                                            <p:cond delay="0"/>
                                          </p:stCondLst>
                                        </p:cTn>
                                        <p:tgtEl>
                                          <p:spTgt spid="9"/>
                                        </p:tgtEl>
                                        <p:attrNameLst>
                                          <p:attrName>style.visibility</p:attrName>
                                        </p:attrNameLst>
                                      </p:cBhvr>
                                      <p:to>
                                        <p:strVal val="visible"/>
                                      </p:to>
                                    </p:set>
                                  </p:childTnLst>
                                </p:cTn>
                              </p:par>
                            </p:childTnLst>
                          </p:cTn>
                        </p:par>
                        <p:par>
                          <p:cTn id="21" fill="hold">
                            <p:stCondLst>
                              <p:cond delay="4000"/>
                            </p:stCondLst>
                            <p:childTnLst>
                              <p:par>
                                <p:cTn id="22" presetID="11" presetClass="entr" presetSubtype="0" fill="hold" grpId="0" nodeType="afterEffect">
                                  <p:stCondLst>
                                    <p:cond delay="0"/>
                                  </p:stCondLst>
                                  <p:childTnLst>
                                    <p:set>
                                      <p:cBhvr>
                                        <p:cTn id="23" dur="1000">
                                          <p:stCondLst>
                                            <p:cond delay="0"/>
                                          </p:stCondLst>
                                        </p:cTn>
                                        <p:tgtEl>
                                          <p:spTgt spid="10"/>
                                        </p:tgtEl>
                                        <p:attrNameLst>
                                          <p:attrName>style.visibility</p:attrName>
                                        </p:attrNameLst>
                                      </p:cBhvr>
                                      <p:to>
                                        <p:strVal val="visible"/>
                                      </p:to>
                                    </p:set>
                                  </p:childTnLst>
                                </p:cTn>
                              </p:par>
                            </p:childTnLst>
                          </p:cTn>
                        </p:par>
                        <p:par>
                          <p:cTn id="24" fill="hold">
                            <p:stCondLst>
                              <p:cond delay="5000"/>
                            </p:stCondLst>
                            <p:childTnLst>
                              <p:par>
                                <p:cTn id="25" presetID="11" presetClass="entr" presetSubtype="0" fill="hold" grpId="0" nodeType="afterEffect">
                                  <p:stCondLst>
                                    <p:cond delay="0"/>
                                  </p:stCondLst>
                                  <p:childTnLst>
                                    <p:set>
                                      <p:cBhvr>
                                        <p:cTn id="26" dur="1000">
                                          <p:stCondLst>
                                            <p:cond delay="0"/>
                                          </p:stCondLst>
                                        </p:cTn>
                                        <p:tgtEl>
                                          <p:spTgt spid="11"/>
                                        </p:tgtEl>
                                        <p:attrNameLst>
                                          <p:attrName>style.visibility</p:attrName>
                                        </p:attrNameLst>
                                      </p:cBhvr>
                                      <p:to>
                                        <p:strVal val="visible"/>
                                      </p:to>
                                    </p:set>
                                  </p:childTnLst>
                                </p:cTn>
                              </p:par>
                            </p:childTnLst>
                          </p:cTn>
                        </p:par>
                        <p:par>
                          <p:cTn id="27" fill="hold">
                            <p:stCondLst>
                              <p:cond delay="6000"/>
                            </p:stCondLst>
                            <p:childTnLst>
                              <p:par>
                                <p:cTn id="28" presetID="11" presetClass="entr" presetSubtype="0" fill="hold" grpId="0" nodeType="afterEffect">
                                  <p:stCondLst>
                                    <p:cond delay="0"/>
                                  </p:stCondLst>
                                  <p:childTnLst>
                                    <p:set>
                                      <p:cBhvr>
                                        <p:cTn id="29" dur="1000">
                                          <p:stCondLst>
                                            <p:cond delay="0"/>
                                          </p:stCondLst>
                                        </p:cTn>
                                        <p:tgtEl>
                                          <p:spTgt spid="12"/>
                                        </p:tgtEl>
                                        <p:attrNameLst>
                                          <p:attrName>style.visibility</p:attrName>
                                        </p:attrNameLst>
                                      </p:cBhvr>
                                      <p:to>
                                        <p:strVal val="visible"/>
                                      </p:to>
                                    </p:set>
                                  </p:childTnLst>
                                </p:cTn>
                              </p:par>
                            </p:childTnLst>
                          </p:cTn>
                        </p:par>
                        <p:par>
                          <p:cTn id="30" fill="hold">
                            <p:stCondLst>
                              <p:cond delay="7000"/>
                            </p:stCondLst>
                            <p:childTnLst>
                              <p:par>
                                <p:cTn id="31" presetID="11" presetClass="entr" presetSubtype="0" fill="hold" grpId="0" nodeType="afterEffect">
                                  <p:stCondLst>
                                    <p:cond delay="0"/>
                                  </p:stCondLst>
                                  <p:childTnLst>
                                    <p:set>
                                      <p:cBhvr>
                                        <p:cTn id="32" dur="1000">
                                          <p:stCondLst>
                                            <p:cond delay="0"/>
                                          </p:stCondLst>
                                        </p:cTn>
                                        <p:tgtEl>
                                          <p:spTgt spid="13"/>
                                        </p:tgtEl>
                                        <p:attrNameLst>
                                          <p:attrName>style.visibility</p:attrName>
                                        </p:attrNameLst>
                                      </p:cBhvr>
                                      <p:to>
                                        <p:strVal val="visible"/>
                                      </p:to>
                                    </p:set>
                                  </p:childTnLst>
                                </p:cTn>
                              </p:par>
                            </p:childTnLst>
                          </p:cTn>
                        </p:par>
                        <p:par>
                          <p:cTn id="33" fill="hold">
                            <p:stCondLst>
                              <p:cond delay="8000"/>
                            </p:stCondLst>
                            <p:childTnLst>
                              <p:par>
                                <p:cTn id="34" presetID="11" presetClass="entr" presetSubtype="0" fill="hold" grpId="0" nodeType="afterEffect">
                                  <p:stCondLst>
                                    <p:cond delay="0"/>
                                  </p:stCondLst>
                                  <p:childTnLst>
                                    <p:set>
                                      <p:cBhvr>
                                        <p:cTn id="35" dur="1000">
                                          <p:stCondLst>
                                            <p:cond delay="0"/>
                                          </p:stCondLst>
                                        </p:cTn>
                                        <p:tgtEl>
                                          <p:spTgt spid="14"/>
                                        </p:tgtEl>
                                        <p:attrNameLst>
                                          <p:attrName>style.visibility</p:attrName>
                                        </p:attrNameLst>
                                      </p:cBhvr>
                                      <p:to>
                                        <p:strVal val="visible"/>
                                      </p:to>
                                    </p:set>
                                  </p:childTnLst>
                                </p:cTn>
                              </p:par>
                            </p:childTnLst>
                          </p:cTn>
                        </p:par>
                        <p:par>
                          <p:cTn id="36" fill="hold">
                            <p:stCondLst>
                              <p:cond delay="9000"/>
                            </p:stCondLst>
                            <p:childTnLst>
                              <p:par>
                                <p:cTn id="37" presetID="11" presetClass="entr" presetSubtype="0" fill="hold" grpId="0" nodeType="afterEffect">
                                  <p:stCondLst>
                                    <p:cond delay="0"/>
                                  </p:stCondLst>
                                  <p:childTnLst>
                                    <p:set>
                                      <p:cBhvr>
                                        <p:cTn id="38" dur="1000">
                                          <p:stCondLst>
                                            <p:cond delay="0"/>
                                          </p:stCondLst>
                                        </p:cTn>
                                        <p:tgtEl>
                                          <p:spTgt spid="15"/>
                                        </p:tgtEl>
                                        <p:attrNameLst>
                                          <p:attrName>style.visibility</p:attrName>
                                        </p:attrNameLst>
                                      </p:cBhvr>
                                      <p:to>
                                        <p:strVal val="visible"/>
                                      </p:to>
                                    </p:set>
                                  </p:childTnLst>
                                </p:cTn>
                              </p:par>
                            </p:childTnLst>
                          </p:cTn>
                        </p:par>
                        <p:par>
                          <p:cTn id="39" fill="hold">
                            <p:stCondLst>
                              <p:cond delay="10000"/>
                            </p:stCondLst>
                            <p:childTnLst>
                              <p:par>
                                <p:cTn id="40" presetID="11" presetClass="entr" presetSubtype="0" fill="hold" grpId="0" nodeType="afterEffect">
                                  <p:stCondLst>
                                    <p:cond delay="0"/>
                                  </p:stCondLst>
                                  <p:childTnLst>
                                    <p:set>
                                      <p:cBhvr>
                                        <p:cTn id="41" dur="1000">
                                          <p:stCondLst>
                                            <p:cond delay="0"/>
                                          </p:stCondLst>
                                        </p:cTn>
                                        <p:tgtEl>
                                          <p:spTgt spid="16"/>
                                        </p:tgtEl>
                                        <p:attrNameLst>
                                          <p:attrName>style.visibility</p:attrName>
                                        </p:attrNameLst>
                                      </p:cBhvr>
                                      <p:to>
                                        <p:strVal val="visible"/>
                                      </p:to>
                                    </p:set>
                                  </p:childTnLst>
                                </p:cTn>
                              </p:par>
                            </p:childTnLst>
                          </p:cTn>
                        </p:par>
                        <p:par>
                          <p:cTn id="42" fill="hold">
                            <p:stCondLst>
                              <p:cond delay="11000"/>
                            </p:stCondLst>
                            <p:childTnLst>
                              <p:par>
                                <p:cTn id="43" presetID="11" presetClass="entr" presetSubtype="0" fill="hold" grpId="0" nodeType="afterEffect">
                                  <p:stCondLst>
                                    <p:cond delay="0"/>
                                  </p:stCondLst>
                                  <p:childTnLst>
                                    <p:set>
                                      <p:cBhvr>
                                        <p:cTn id="44" dur="1000">
                                          <p:stCondLst>
                                            <p:cond delay="0"/>
                                          </p:stCondLst>
                                        </p:cTn>
                                        <p:tgtEl>
                                          <p:spTgt spid="17"/>
                                        </p:tgtEl>
                                        <p:attrNameLst>
                                          <p:attrName>style.visibility</p:attrName>
                                        </p:attrNameLst>
                                      </p:cBhvr>
                                      <p:to>
                                        <p:strVal val="visible"/>
                                      </p:to>
                                    </p:set>
                                  </p:childTnLst>
                                </p:cTn>
                              </p:par>
                            </p:childTnLst>
                          </p:cTn>
                        </p:par>
                        <p:par>
                          <p:cTn id="45" fill="hold">
                            <p:stCondLst>
                              <p:cond delay="12000"/>
                            </p:stCondLst>
                            <p:childTnLst>
                              <p:par>
                                <p:cTn id="46" presetID="11" presetClass="entr" presetSubtype="0" fill="hold" grpId="0" nodeType="afterEffect">
                                  <p:stCondLst>
                                    <p:cond delay="0"/>
                                  </p:stCondLst>
                                  <p:childTnLst>
                                    <p:set>
                                      <p:cBhvr>
                                        <p:cTn id="47" dur="1000">
                                          <p:stCondLst>
                                            <p:cond delay="0"/>
                                          </p:stCondLst>
                                        </p:cTn>
                                        <p:tgtEl>
                                          <p:spTgt spid="18"/>
                                        </p:tgtEl>
                                        <p:attrNameLst>
                                          <p:attrName>style.visibility</p:attrName>
                                        </p:attrNameLst>
                                      </p:cBhvr>
                                      <p:to>
                                        <p:strVal val="visible"/>
                                      </p:to>
                                    </p:set>
                                  </p:childTnLst>
                                </p:cTn>
                              </p:par>
                            </p:childTnLst>
                          </p:cTn>
                        </p:par>
                        <p:par>
                          <p:cTn id="48" fill="hold">
                            <p:stCondLst>
                              <p:cond delay="13000"/>
                            </p:stCondLst>
                            <p:childTnLst>
                              <p:par>
                                <p:cTn id="49" presetID="11" presetClass="entr" presetSubtype="0" fill="hold" grpId="0" nodeType="afterEffect">
                                  <p:stCondLst>
                                    <p:cond delay="0"/>
                                  </p:stCondLst>
                                  <p:childTnLst>
                                    <p:set>
                                      <p:cBhvr>
                                        <p:cTn id="50" dur="1000">
                                          <p:stCondLst>
                                            <p:cond delay="0"/>
                                          </p:stCondLst>
                                        </p:cTn>
                                        <p:tgtEl>
                                          <p:spTgt spid="19"/>
                                        </p:tgtEl>
                                        <p:attrNameLst>
                                          <p:attrName>style.visibility</p:attrName>
                                        </p:attrNameLst>
                                      </p:cBhvr>
                                      <p:to>
                                        <p:strVal val="visible"/>
                                      </p:to>
                                    </p:set>
                                  </p:childTnLst>
                                </p:cTn>
                              </p:par>
                            </p:childTnLst>
                          </p:cTn>
                        </p:par>
                        <p:par>
                          <p:cTn id="51" fill="hold">
                            <p:stCondLst>
                              <p:cond delay="14000"/>
                            </p:stCondLst>
                            <p:childTnLst>
                              <p:par>
                                <p:cTn id="52" presetID="11" presetClass="entr" presetSubtype="0" fill="hold" grpId="0" nodeType="afterEffect">
                                  <p:stCondLst>
                                    <p:cond delay="0"/>
                                  </p:stCondLst>
                                  <p:childTnLst>
                                    <p:set>
                                      <p:cBhvr>
                                        <p:cTn id="53" dur="1000">
                                          <p:stCondLst>
                                            <p:cond delay="0"/>
                                          </p:stCondLst>
                                        </p:cTn>
                                        <p:tgtEl>
                                          <p:spTgt spid="20"/>
                                        </p:tgtEl>
                                        <p:attrNameLst>
                                          <p:attrName>style.visibility</p:attrName>
                                        </p:attrNameLst>
                                      </p:cBhvr>
                                      <p:to>
                                        <p:strVal val="visible"/>
                                      </p:to>
                                    </p:set>
                                  </p:childTnLst>
                                </p:cTn>
                              </p:par>
                            </p:childTnLst>
                          </p:cTn>
                        </p:par>
                        <p:par>
                          <p:cTn id="54" fill="hold">
                            <p:stCondLst>
                              <p:cond delay="15000"/>
                            </p:stCondLst>
                            <p:childTnLst>
                              <p:par>
                                <p:cTn id="55" presetID="11" presetClass="entr" presetSubtype="0" fill="hold" grpId="0" nodeType="afterEffect">
                                  <p:stCondLst>
                                    <p:cond delay="0"/>
                                  </p:stCondLst>
                                  <p:childTnLst>
                                    <p:set>
                                      <p:cBhvr>
                                        <p:cTn id="56"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2"/>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47+K4lPs7H94VUqPe2XwIsfPRnrXQE//QTEXxb8/8N4CNc6FpgZahzpTjFhMzSA7T/nHJa11DE8Ng2TP3iAmRczFlmslSuUNOgUeb6yRvs0="/>
          <p:cNvSpPr/>
          <p:nvPr/>
        </p:nvSpPr>
        <p:spPr>
          <a:xfrm>
            <a:off x="-26276" y="-35319"/>
            <a:ext cx="8991600" cy="2062103"/>
          </a:xfrm>
          <a:prstGeom prst="rect">
            <a:avLst/>
          </a:prstGeom>
        </p:spPr>
        <p:txBody>
          <a:bodyPr wrap="square">
            <a:spAutoFit/>
          </a:bodyPr>
          <a:lstStyle/>
          <a:p>
            <a:pPr algn="just"/>
            <a:r>
              <a:rPr lang="en-US" sz="3200" dirty="0">
                <a:latin typeface="Times New Roman" pitchFamily="18" charset="0"/>
                <a:cs typeface="Times New Roman"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Vòi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5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vòi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8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vòi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mất</a:t>
            </a:r>
            <a:r>
              <a:rPr lang="en-US" sz="3200" dirty="0">
                <a:latin typeface="Times New Roman" panose="02020603050405020304" pitchFamily="18" charset="0"/>
                <a:cs typeface="Times New Roman" panose="02020603050405020304" pitchFamily="18" charset="0"/>
              </a:rPr>
              <a:t> 5 + 8 = 13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bể</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sai</a:t>
            </a:r>
            <a:r>
              <a:rPr lang="en-US" sz="3200" dirty="0">
                <a:latin typeface="Times New Roman" panose="02020603050405020304" pitchFamily="18" charset="0"/>
                <a:cs typeface="Times New Roman" panose="02020603050405020304" pitchFamily="18" charset="0"/>
              </a:rPr>
              <a:t>?</a:t>
            </a:r>
          </a:p>
        </p:txBody>
      </p:sp>
      <p:sp>
        <p:nvSpPr>
          <p:cNvPr id="3" name="TextBox 2" descr="OPL20U25GSXzBJYl68kk8uQGfFKzs7yb1M4KJWUiLk6ZEvGF+qCIPSnY57AbBFCvTW2023.15.47+K4lPs7H94VUqPe2XwIsfPRnrXQE//QTEXxb8/8N4CNc6FpgZahzpTjFhMzSA7T/nHJa11DE8Ng2TP3iAmRczFlmslSuUNOgUeb6yRvs0="/>
          <p:cNvSpPr txBox="1"/>
          <p:nvPr/>
        </p:nvSpPr>
        <p:spPr>
          <a:xfrm>
            <a:off x="2527908" y="1887839"/>
            <a:ext cx="3883231" cy="584775"/>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Khẳng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định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Sai</a:t>
            </a:r>
          </a:p>
        </p:txBody>
      </p:sp>
      <p:sp>
        <p:nvSpPr>
          <p:cNvPr id="6" name="TextBox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E31AD16-3B3F-008A-BA32-C23F6097DA9C}"/>
              </a:ext>
            </a:extLst>
          </p:cNvPr>
          <p:cNvSpPr txBox="1"/>
          <p:nvPr/>
        </p:nvSpPr>
        <p:spPr>
          <a:xfrm>
            <a:off x="1300033" y="2434414"/>
            <a:ext cx="7162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Trong 1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bể</a:t>
            </a:r>
            <a:r>
              <a:rPr lang="en-US" sz="2800" dirty="0">
                <a:latin typeface="Times New Roman" panose="02020603050405020304" pitchFamily="18" charset="0"/>
                <a:cs typeface="Times New Roman" panose="02020603050405020304" pitchFamily="18" charset="0"/>
              </a:rPr>
              <a:t>)</a:t>
            </a:r>
          </a:p>
        </p:txBody>
      </p:sp>
      <p:sp>
        <p:nvSpPr>
          <p:cNvPr id="7" name="TextBox 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51F32DB-4C20-DA7F-782A-04A1FC754E90}"/>
              </a:ext>
            </a:extLst>
          </p:cNvPr>
          <p:cNvSpPr txBox="1"/>
          <p:nvPr/>
        </p:nvSpPr>
        <p:spPr>
          <a:xfrm>
            <a:off x="1300033" y="3105455"/>
            <a:ext cx="676213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Trong 1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bể</a:t>
            </a:r>
            <a:r>
              <a:rPr lang="en-US" sz="2800" dirty="0">
                <a:latin typeface="Times New Roman" panose="02020603050405020304" pitchFamily="18" charset="0"/>
                <a:cs typeface="Times New Roman" panose="02020603050405020304" pitchFamily="18" charset="0"/>
              </a:rPr>
              <a:t>)</a:t>
            </a:r>
          </a:p>
        </p:txBody>
      </p:sp>
      <p:sp>
        <p:nvSpPr>
          <p:cNvPr id="8" name="TextBox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94E2AC4F-1469-EEAB-87A2-88CD353C0543}"/>
              </a:ext>
            </a:extLst>
          </p:cNvPr>
          <p:cNvSpPr txBox="1"/>
          <p:nvPr/>
        </p:nvSpPr>
        <p:spPr>
          <a:xfrm>
            <a:off x="1336119" y="3835202"/>
            <a:ext cx="721933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Trong 1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vòi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bể</a:t>
            </a:r>
            <a:r>
              <a:rPr lang="en-US" sz="2800" dirty="0">
                <a:latin typeface="Times New Roman" panose="02020603050405020304" pitchFamily="18" charset="0"/>
                <a:cs typeface="Times New Roman" panose="02020603050405020304" pitchFamily="18" charset="0"/>
              </a:rPr>
              <a:t>)</a:t>
            </a:r>
          </a:p>
        </p:txBody>
      </p:sp>
      <p:sp>
        <p:nvSpPr>
          <p:cNvPr id="9" name="TextBox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14138173-F9D0-A80D-16F7-AD771C161760}"/>
              </a:ext>
            </a:extLst>
          </p:cNvPr>
          <p:cNvSpPr txBox="1"/>
          <p:nvPr/>
        </p:nvSpPr>
        <p:spPr>
          <a:xfrm>
            <a:off x="726540" y="4509624"/>
            <a:ext cx="832287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a:t>
            </a:r>
          </a:p>
        </p:txBody>
      </p:sp>
      <p:graphicFrame>
        <p:nvGraphicFramePr>
          <p:cNvPr id="10" name="Object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DE43275-852D-6C00-F171-DD04C08828E7}"/>
              </a:ext>
            </a:extLst>
          </p:cNvPr>
          <p:cNvGraphicFramePr>
            <a:graphicFrameLocks noChangeAspect="1"/>
          </p:cNvGraphicFramePr>
          <p:nvPr>
            <p:extLst>
              <p:ext uri="{D42A27DB-BD31-4B8C-83A1-F6EECF244321}">
                <p14:modId xmlns:p14="http://schemas.microsoft.com/office/powerpoint/2010/main" val="1568551783"/>
              </p:ext>
            </p:extLst>
          </p:nvPr>
        </p:nvGraphicFramePr>
        <p:xfrm>
          <a:off x="5739953" y="2355135"/>
          <a:ext cx="246056" cy="738167"/>
        </p:xfrm>
        <a:graphic>
          <a:graphicData uri="http://schemas.openxmlformats.org/presentationml/2006/ole">
            <mc:AlternateContent xmlns:mc="http://schemas.openxmlformats.org/markup-compatibility/2006">
              <mc:Choice xmlns:v="urn:schemas-microsoft-com:vml" Requires="v">
                <p:oleObj name="Equation" r:id="rId5" imgW="152280" imgH="457200" progId="Equation.DSMT4">
                  <p:embed/>
                </p:oleObj>
              </mc:Choice>
              <mc:Fallback>
                <p:oleObj name="Equation" r:id="rId5" imgW="152280" imgH="457200" progId="Equation.DSMT4">
                  <p:embed/>
                  <p:pic>
                    <p:nvPicPr>
                      <p:cNvPr id="0" name=""/>
                      <p:cNvPicPr/>
                      <p:nvPr/>
                    </p:nvPicPr>
                    <p:blipFill>
                      <a:blip r:embed="rId6"/>
                      <a:stretch>
                        <a:fillRect/>
                      </a:stretch>
                    </p:blipFill>
                    <p:spPr>
                      <a:xfrm>
                        <a:off x="5739953" y="2355135"/>
                        <a:ext cx="246056" cy="738167"/>
                      </a:xfrm>
                      <a:prstGeom prst="rect">
                        <a:avLst/>
                      </a:prstGeom>
                    </p:spPr>
                  </p:pic>
                </p:oleObj>
              </mc:Fallback>
            </mc:AlternateContent>
          </a:graphicData>
        </a:graphic>
      </p:graphicFrame>
      <p:graphicFrame>
        <p:nvGraphicFramePr>
          <p:cNvPr id="11" name="Object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8005020-8303-9C4A-0C2B-5FC8E7EC9383}"/>
              </a:ext>
            </a:extLst>
          </p:cNvPr>
          <p:cNvGraphicFramePr>
            <a:graphicFrameLocks noChangeAspect="1"/>
          </p:cNvGraphicFramePr>
          <p:nvPr>
            <p:extLst>
              <p:ext uri="{D42A27DB-BD31-4B8C-83A1-F6EECF244321}">
                <p14:modId xmlns:p14="http://schemas.microsoft.com/office/powerpoint/2010/main" val="3598962600"/>
              </p:ext>
            </p:extLst>
          </p:nvPr>
        </p:nvGraphicFramePr>
        <p:xfrm>
          <a:off x="5739953" y="3081150"/>
          <a:ext cx="271498" cy="814494"/>
        </p:xfrm>
        <a:graphic>
          <a:graphicData uri="http://schemas.openxmlformats.org/presentationml/2006/ole">
            <mc:AlternateContent xmlns:mc="http://schemas.openxmlformats.org/markup-compatibility/2006">
              <mc:Choice xmlns:v="urn:schemas-microsoft-com:vml" Requires="v">
                <p:oleObj name="Equation" r:id="rId7" imgW="152280" imgH="457200" progId="Equation.DSMT4">
                  <p:embed/>
                </p:oleObj>
              </mc:Choice>
              <mc:Fallback>
                <p:oleObj name="Equation" r:id="rId7" imgW="152280" imgH="457200" progId="Equation.DSMT4">
                  <p:embed/>
                  <p:pic>
                    <p:nvPicPr>
                      <p:cNvPr id="10" name="Object 9">
                        <a:extLst>
                          <a:ext uri="{FF2B5EF4-FFF2-40B4-BE49-F238E27FC236}">
                            <a16:creationId xmlns:a16="http://schemas.microsoft.com/office/drawing/2014/main" id="{5DE43275-852D-6C00-F171-DD04C08828E7}"/>
                          </a:ext>
                        </a:extLst>
                      </p:cNvPr>
                      <p:cNvPicPr/>
                      <p:nvPr/>
                    </p:nvPicPr>
                    <p:blipFill>
                      <a:blip r:embed="rId8"/>
                      <a:stretch>
                        <a:fillRect/>
                      </a:stretch>
                    </p:blipFill>
                    <p:spPr>
                      <a:xfrm>
                        <a:off x="5739953" y="3081150"/>
                        <a:ext cx="271498" cy="814494"/>
                      </a:xfrm>
                      <a:prstGeom prst="rect">
                        <a:avLst/>
                      </a:prstGeom>
                    </p:spPr>
                  </p:pic>
                </p:oleObj>
              </mc:Fallback>
            </mc:AlternateContent>
          </a:graphicData>
        </a:graphic>
      </p:graphicFrame>
      <p:graphicFrame>
        <p:nvGraphicFramePr>
          <p:cNvPr id="12" name="Object 1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00533CA-6F0A-9B2A-3016-CA75FA358F7C}"/>
              </a:ext>
            </a:extLst>
          </p:cNvPr>
          <p:cNvGraphicFramePr>
            <a:graphicFrameLocks noChangeAspect="1"/>
          </p:cNvGraphicFramePr>
          <p:nvPr>
            <p:extLst>
              <p:ext uri="{D42A27DB-BD31-4B8C-83A1-F6EECF244321}">
                <p14:modId xmlns:p14="http://schemas.microsoft.com/office/powerpoint/2010/main" val="4004363850"/>
              </p:ext>
            </p:extLst>
          </p:nvPr>
        </p:nvGraphicFramePr>
        <p:xfrm>
          <a:off x="5366555" y="3794157"/>
          <a:ext cx="1289792" cy="736409"/>
        </p:xfrm>
        <a:graphic>
          <a:graphicData uri="http://schemas.openxmlformats.org/presentationml/2006/ole">
            <mc:AlternateContent xmlns:mc="http://schemas.openxmlformats.org/markup-compatibility/2006">
              <mc:Choice xmlns:v="urn:schemas-microsoft-com:vml" Requires="v">
                <p:oleObj name="Equation" r:id="rId9" imgW="799920" imgH="457200" progId="Equation.DSMT4">
                  <p:embed/>
                </p:oleObj>
              </mc:Choice>
              <mc:Fallback>
                <p:oleObj name="Equation" r:id="rId9" imgW="799920" imgH="457200" progId="Equation.DSMT4">
                  <p:embed/>
                  <p:pic>
                    <p:nvPicPr>
                      <p:cNvPr id="11" name="Object 10">
                        <a:extLst>
                          <a:ext uri="{FF2B5EF4-FFF2-40B4-BE49-F238E27FC236}">
                            <a16:creationId xmlns:a16="http://schemas.microsoft.com/office/drawing/2014/main" id="{78005020-8303-9C4A-0C2B-5FC8E7EC9383}"/>
                          </a:ext>
                        </a:extLst>
                      </p:cNvPr>
                      <p:cNvPicPr/>
                      <p:nvPr/>
                    </p:nvPicPr>
                    <p:blipFill>
                      <a:blip r:embed="rId10"/>
                      <a:stretch>
                        <a:fillRect/>
                      </a:stretch>
                    </p:blipFill>
                    <p:spPr>
                      <a:xfrm>
                        <a:off x="5366555" y="3794157"/>
                        <a:ext cx="1289792" cy="736409"/>
                      </a:xfrm>
                      <a:prstGeom prst="rect">
                        <a:avLst/>
                      </a:prstGeom>
                    </p:spPr>
                  </p:pic>
                </p:oleObj>
              </mc:Fallback>
            </mc:AlternateContent>
          </a:graphicData>
        </a:graphic>
      </p:graphicFrame>
      <p:graphicFrame>
        <p:nvGraphicFramePr>
          <p:cNvPr id="13" name="Object 1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407C8B3-167C-47E5-2F49-67BC7EADD965}"/>
              </a:ext>
            </a:extLst>
          </p:cNvPr>
          <p:cNvGraphicFramePr>
            <a:graphicFrameLocks noChangeAspect="1"/>
          </p:cNvGraphicFramePr>
          <p:nvPr>
            <p:extLst>
              <p:ext uri="{D42A27DB-BD31-4B8C-83A1-F6EECF244321}">
                <p14:modId xmlns:p14="http://schemas.microsoft.com/office/powerpoint/2010/main" val="2747215654"/>
              </p:ext>
            </p:extLst>
          </p:nvPr>
        </p:nvGraphicFramePr>
        <p:xfrm>
          <a:off x="7088996" y="4505005"/>
          <a:ext cx="1163637" cy="675660"/>
        </p:xfrm>
        <a:graphic>
          <a:graphicData uri="http://schemas.openxmlformats.org/presentationml/2006/ole">
            <mc:AlternateContent xmlns:mc="http://schemas.openxmlformats.org/markup-compatibility/2006">
              <mc:Choice xmlns:v="urn:schemas-microsoft-com:vml" Requires="v">
                <p:oleObj name="Equation" r:id="rId11" imgW="787320" imgH="457200" progId="Equation.DSMT4">
                  <p:embed/>
                </p:oleObj>
              </mc:Choice>
              <mc:Fallback>
                <p:oleObj name="Equation" r:id="rId11" imgW="787320" imgH="457200" progId="Equation.DSMT4">
                  <p:embed/>
                  <p:pic>
                    <p:nvPicPr>
                      <p:cNvPr id="11" name="Object 10">
                        <a:extLst>
                          <a:ext uri="{FF2B5EF4-FFF2-40B4-BE49-F238E27FC236}">
                            <a16:creationId xmlns:a16="http://schemas.microsoft.com/office/drawing/2014/main" id="{78005020-8303-9C4A-0C2B-5FC8E7EC9383}"/>
                          </a:ext>
                        </a:extLst>
                      </p:cNvPr>
                      <p:cNvPicPr/>
                      <p:nvPr/>
                    </p:nvPicPr>
                    <p:blipFill>
                      <a:blip r:embed="rId12"/>
                      <a:stretch>
                        <a:fillRect/>
                      </a:stretch>
                    </p:blipFill>
                    <p:spPr>
                      <a:xfrm>
                        <a:off x="7088996" y="4505005"/>
                        <a:ext cx="1163637" cy="675660"/>
                      </a:xfrm>
                      <a:prstGeom prst="rect">
                        <a:avLst/>
                      </a:prstGeom>
                    </p:spPr>
                  </p:pic>
                </p:oleObj>
              </mc:Fallback>
            </mc:AlternateContent>
          </a:graphicData>
        </a:graphic>
      </p:graphicFrame>
      <p:sp>
        <p:nvSpPr>
          <p:cNvPr id="14" name="Rounded Rectangle 13"/>
          <p:cNvSpPr/>
          <p:nvPr/>
        </p:nvSpPr>
        <p:spPr>
          <a:xfrm>
            <a:off x="21030" y="389924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15</a:t>
            </a:r>
          </a:p>
        </p:txBody>
      </p:sp>
      <p:sp>
        <p:nvSpPr>
          <p:cNvPr id="15" name="Rounded Rectangle 14"/>
          <p:cNvSpPr/>
          <p:nvPr/>
        </p:nvSpPr>
        <p:spPr>
          <a:xfrm>
            <a:off x="21030" y="389924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14</a:t>
            </a:r>
          </a:p>
        </p:txBody>
      </p:sp>
      <p:sp>
        <p:nvSpPr>
          <p:cNvPr id="16" name="Rounded Rectangle 15"/>
          <p:cNvSpPr/>
          <p:nvPr/>
        </p:nvSpPr>
        <p:spPr>
          <a:xfrm>
            <a:off x="21030" y="389924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13</a:t>
            </a:r>
          </a:p>
        </p:txBody>
      </p:sp>
      <p:sp>
        <p:nvSpPr>
          <p:cNvPr id="17" name="Rounded Rectangle 16"/>
          <p:cNvSpPr/>
          <p:nvPr/>
        </p:nvSpPr>
        <p:spPr>
          <a:xfrm>
            <a:off x="21030" y="389924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12</a:t>
            </a:r>
          </a:p>
        </p:txBody>
      </p:sp>
      <p:sp>
        <p:nvSpPr>
          <p:cNvPr id="18" name="Rounded Rectangle 17"/>
          <p:cNvSpPr/>
          <p:nvPr/>
        </p:nvSpPr>
        <p:spPr>
          <a:xfrm>
            <a:off x="21030" y="389924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11</a:t>
            </a:r>
          </a:p>
        </p:txBody>
      </p:sp>
      <p:sp>
        <p:nvSpPr>
          <p:cNvPr id="19" name="Rounded Rectangle 18"/>
          <p:cNvSpPr/>
          <p:nvPr/>
        </p:nvSpPr>
        <p:spPr>
          <a:xfrm>
            <a:off x="21030" y="389924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10</a:t>
            </a:r>
          </a:p>
        </p:txBody>
      </p:sp>
      <p:sp>
        <p:nvSpPr>
          <p:cNvPr id="20" name="Rounded Rectangle 19"/>
          <p:cNvSpPr/>
          <p:nvPr/>
        </p:nvSpPr>
        <p:spPr>
          <a:xfrm>
            <a:off x="21030" y="389924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09</a:t>
            </a:r>
          </a:p>
        </p:txBody>
      </p:sp>
      <p:sp>
        <p:nvSpPr>
          <p:cNvPr id="21" name="Rounded Rectangle 20"/>
          <p:cNvSpPr/>
          <p:nvPr/>
        </p:nvSpPr>
        <p:spPr>
          <a:xfrm>
            <a:off x="21030" y="389924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08</a:t>
            </a:r>
          </a:p>
        </p:txBody>
      </p:sp>
      <p:sp>
        <p:nvSpPr>
          <p:cNvPr id="22" name="Rounded Rectangle 21"/>
          <p:cNvSpPr/>
          <p:nvPr/>
        </p:nvSpPr>
        <p:spPr>
          <a:xfrm>
            <a:off x="21030" y="389924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07</a:t>
            </a:r>
          </a:p>
        </p:txBody>
      </p:sp>
      <p:sp>
        <p:nvSpPr>
          <p:cNvPr id="23" name="Rounded Rectangle 22"/>
          <p:cNvSpPr/>
          <p:nvPr/>
        </p:nvSpPr>
        <p:spPr>
          <a:xfrm>
            <a:off x="21030" y="389924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06</a:t>
            </a:r>
          </a:p>
        </p:txBody>
      </p:sp>
      <p:sp>
        <p:nvSpPr>
          <p:cNvPr id="24" name="Rounded Rectangle 23"/>
          <p:cNvSpPr/>
          <p:nvPr/>
        </p:nvSpPr>
        <p:spPr>
          <a:xfrm>
            <a:off x="21030" y="389924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05</a:t>
            </a:r>
          </a:p>
        </p:txBody>
      </p:sp>
      <p:sp>
        <p:nvSpPr>
          <p:cNvPr id="25" name="Rounded Rectangle 24"/>
          <p:cNvSpPr/>
          <p:nvPr/>
        </p:nvSpPr>
        <p:spPr>
          <a:xfrm>
            <a:off x="21030" y="389924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04</a:t>
            </a:r>
          </a:p>
        </p:txBody>
      </p:sp>
      <p:sp>
        <p:nvSpPr>
          <p:cNvPr id="26" name="Rounded Rectangle 25"/>
          <p:cNvSpPr/>
          <p:nvPr/>
        </p:nvSpPr>
        <p:spPr>
          <a:xfrm>
            <a:off x="21030" y="389924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03</a:t>
            </a:r>
          </a:p>
        </p:txBody>
      </p:sp>
      <p:sp>
        <p:nvSpPr>
          <p:cNvPr id="27" name="Rounded Rectangle 26"/>
          <p:cNvSpPr/>
          <p:nvPr/>
        </p:nvSpPr>
        <p:spPr>
          <a:xfrm>
            <a:off x="21030" y="389924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02</a:t>
            </a:r>
          </a:p>
        </p:txBody>
      </p:sp>
      <p:sp>
        <p:nvSpPr>
          <p:cNvPr id="28" name="Rounded Rectangle 27"/>
          <p:cNvSpPr/>
          <p:nvPr/>
        </p:nvSpPr>
        <p:spPr>
          <a:xfrm>
            <a:off x="21030" y="389924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01</a:t>
            </a:r>
          </a:p>
        </p:txBody>
      </p:sp>
      <p:sp>
        <p:nvSpPr>
          <p:cNvPr id="29" name="Rounded Rectangle 28"/>
          <p:cNvSpPr/>
          <p:nvPr/>
        </p:nvSpPr>
        <p:spPr>
          <a:xfrm>
            <a:off x="21030" y="389924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00</a:t>
            </a:r>
          </a:p>
        </p:txBody>
      </p:sp>
      <p:pic>
        <p:nvPicPr>
          <p:cNvPr id="30" name="Picture 2" descr="Káº¿t quáº£ hÃ¬nh áº£nh cho icon Äá»ng há»"/>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61492" y="4547937"/>
            <a:ext cx="592021" cy="592931"/>
          </a:xfrm>
          <a:prstGeom prst="rect">
            <a:avLst/>
          </a:prstGeom>
          <a:noFill/>
          <a:extLst>
            <a:ext uri="{909E8E84-426E-40DD-AFC4-6F175D3DCCD1}">
              <a14:hiddenFill xmlns:a14="http://schemas.microsoft.com/office/drawing/2010/main">
                <a:solidFill>
                  <a:srgbClr val="FFFFFF"/>
                </a:solidFill>
              </a14:hiddenFill>
            </a:ext>
          </a:extLst>
        </p:spPr>
      </p:pic>
      <p:sp>
        <p:nvSpPr>
          <p:cNvPr id="31" name="Action Button: Home 30">
            <a:hlinkClick r:id="rId14" action="ppaction://hlinksldjump" highlightClick="1"/>
          </p:cNvPr>
          <p:cNvSpPr/>
          <p:nvPr/>
        </p:nvSpPr>
        <p:spPr>
          <a:xfrm>
            <a:off x="8537043" y="4097540"/>
            <a:ext cx="533400" cy="38559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499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30"/>
                    </p:tgtEl>
                  </p:cond>
                </p:stCondLst>
                <p:endSync evt="end" delay="0">
                  <p:rtn val="all"/>
                </p:endSync>
                <p:childTnLst>
                  <p:par>
                    <p:cTn id="40" fill="hold">
                      <p:stCondLst>
                        <p:cond delay="0"/>
                      </p:stCondLst>
                      <p:childTnLst>
                        <p:par>
                          <p:cTn id="41" fill="hold">
                            <p:stCondLst>
                              <p:cond delay="0"/>
                            </p:stCondLst>
                            <p:childTnLst>
                              <p:par>
                                <p:cTn id="42" presetID="11" presetClass="entr" presetSubtype="0" fill="hold" grpId="0" nodeType="afterEffect">
                                  <p:stCondLst>
                                    <p:cond delay="0"/>
                                  </p:stCondLst>
                                  <p:childTnLst>
                                    <p:set>
                                      <p:cBhvr>
                                        <p:cTn id="43" dur="1000">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par>
                          <p:cTn id="44" fill="hold">
                            <p:stCondLst>
                              <p:cond delay="1000"/>
                            </p:stCondLst>
                            <p:childTnLst>
                              <p:par>
                                <p:cTn id="45" presetID="11" presetClass="entr" presetSubtype="0" fill="hold" grpId="0" nodeType="afterEffect">
                                  <p:stCondLst>
                                    <p:cond delay="0"/>
                                  </p:stCondLst>
                                  <p:childTnLst>
                                    <p:set>
                                      <p:cBhvr>
                                        <p:cTn id="46" dur="1000">
                                          <p:stCondLst>
                                            <p:cond delay="0"/>
                                          </p:stCondLst>
                                        </p:cTn>
                                        <p:tgtEl>
                                          <p:spTgt spid="15"/>
                                        </p:tgtEl>
                                        <p:attrNameLst>
                                          <p:attrName>style.visibility</p:attrName>
                                        </p:attrNameLst>
                                      </p:cBhvr>
                                      <p:to>
                                        <p:strVal val="visible"/>
                                      </p:to>
                                    </p:set>
                                  </p:childTnLst>
                                </p:cTn>
                              </p:par>
                            </p:childTnLst>
                          </p:cTn>
                        </p:par>
                        <p:par>
                          <p:cTn id="47" fill="hold">
                            <p:stCondLst>
                              <p:cond delay="2000"/>
                            </p:stCondLst>
                            <p:childTnLst>
                              <p:par>
                                <p:cTn id="48" presetID="11" presetClass="entr" presetSubtype="0" fill="hold" grpId="0" nodeType="afterEffect">
                                  <p:stCondLst>
                                    <p:cond delay="0"/>
                                  </p:stCondLst>
                                  <p:childTnLst>
                                    <p:set>
                                      <p:cBhvr>
                                        <p:cTn id="49" dur="1000">
                                          <p:stCondLst>
                                            <p:cond delay="0"/>
                                          </p:stCondLst>
                                        </p:cTn>
                                        <p:tgtEl>
                                          <p:spTgt spid="16"/>
                                        </p:tgtEl>
                                        <p:attrNameLst>
                                          <p:attrName>style.visibility</p:attrName>
                                        </p:attrNameLst>
                                      </p:cBhvr>
                                      <p:to>
                                        <p:strVal val="visible"/>
                                      </p:to>
                                    </p:set>
                                  </p:childTnLst>
                                </p:cTn>
                              </p:par>
                            </p:childTnLst>
                          </p:cTn>
                        </p:par>
                        <p:par>
                          <p:cTn id="50" fill="hold">
                            <p:stCondLst>
                              <p:cond delay="3000"/>
                            </p:stCondLst>
                            <p:childTnLst>
                              <p:par>
                                <p:cTn id="51" presetID="11" presetClass="entr" presetSubtype="0" fill="hold" grpId="0" nodeType="afterEffect">
                                  <p:stCondLst>
                                    <p:cond delay="0"/>
                                  </p:stCondLst>
                                  <p:childTnLst>
                                    <p:set>
                                      <p:cBhvr>
                                        <p:cTn id="52" dur="1000">
                                          <p:stCondLst>
                                            <p:cond delay="0"/>
                                          </p:stCondLst>
                                        </p:cTn>
                                        <p:tgtEl>
                                          <p:spTgt spid="17"/>
                                        </p:tgtEl>
                                        <p:attrNameLst>
                                          <p:attrName>style.visibility</p:attrName>
                                        </p:attrNameLst>
                                      </p:cBhvr>
                                      <p:to>
                                        <p:strVal val="visible"/>
                                      </p:to>
                                    </p:set>
                                  </p:childTnLst>
                                </p:cTn>
                              </p:par>
                            </p:childTnLst>
                          </p:cTn>
                        </p:par>
                        <p:par>
                          <p:cTn id="53" fill="hold">
                            <p:stCondLst>
                              <p:cond delay="4000"/>
                            </p:stCondLst>
                            <p:childTnLst>
                              <p:par>
                                <p:cTn id="54" presetID="11" presetClass="entr" presetSubtype="0" fill="hold" grpId="0" nodeType="afterEffect">
                                  <p:stCondLst>
                                    <p:cond delay="0"/>
                                  </p:stCondLst>
                                  <p:childTnLst>
                                    <p:set>
                                      <p:cBhvr>
                                        <p:cTn id="55" dur="1000">
                                          <p:stCondLst>
                                            <p:cond delay="0"/>
                                          </p:stCondLst>
                                        </p:cTn>
                                        <p:tgtEl>
                                          <p:spTgt spid="18"/>
                                        </p:tgtEl>
                                        <p:attrNameLst>
                                          <p:attrName>style.visibility</p:attrName>
                                        </p:attrNameLst>
                                      </p:cBhvr>
                                      <p:to>
                                        <p:strVal val="visible"/>
                                      </p:to>
                                    </p:set>
                                  </p:childTnLst>
                                </p:cTn>
                              </p:par>
                            </p:childTnLst>
                          </p:cTn>
                        </p:par>
                        <p:par>
                          <p:cTn id="56" fill="hold">
                            <p:stCondLst>
                              <p:cond delay="5000"/>
                            </p:stCondLst>
                            <p:childTnLst>
                              <p:par>
                                <p:cTn id="57" presetID="11" presetClass="entr" presetSubtype="0" fill="hold" grpId="0" nodeType="afterEffect">
                                  <p:stCondLst>
                                    <p:cond delay="0"/>
                                  </p:stCondLst>
                                  <p:childTnLst>
                                    <p:set>
                                      <p:cBhvr>
                                        <p:cTn id="58" dur="1000">
                                          <p:stCondLst>
                                            <p:cond delay="0"/>
                                          </p:stCondLst>
                                        </p:cTn>
                                        <p:tgtEl>
                                          <p:spTgt spid="19"/>
                                        </p:tgtEl>
                                        <p:attrNameLst>
                                          <p:attrName>style.visibility</p:attrName>
                                        </p:attrNameLst>
                                      </p:cBhvr>
                                      <p:to>
                                        <p:strVal val="visible"/>
                                      </p:to>
                                    </p:set>
                                  </p:childTnLst>
                                </p:cTn>
                              </p:par>
                            </p:childTnLst>
                          </p:cTn>
                        </p:par>
                        <p:par>
                          <p:cTn id="59" fill="hold">
                            <p:stCondLst>
                              <p:cond delay="6000"/>
                            </p:stCondLst>
                            <p:childTnLst>
                              <p:par>
                                <p:cTn id="60" presetID="11" presetClass="entr" presetSubtype="0" fill="hold" grpId="0" nodeType="afterEffect">
                                  <p:stCondLst>
                                    <p:cond delay="0"/>
                                  </p:stCondLst>
                                  <p:childTnLst>
                                    <p:set>
                                      <p:cBhvr>
                                        <p:cTn id="61" dur="1000">
                                          <p:stCondLst>
                                            <p:cond delay="0"/>
                                          </p:stCondLst>
                                        </p:cTn>
                                        <p:tgtEl>
                                          <p:spTgt spid="20"/>
                                        </p:tgtEl>
                                        <p:attrNameLst>
                                          <p:attrName>style.visibility</p:attrName>
                                        </p:attrNameLst>
                                      </p:cBhvr>
                                      <p:to>
                                        <p:strVal val="visible"/>
                                      </p:to>
                                    </p:set>
                                  </p:childTnLst>
                                </p:cTn>
                              </p:par>
                            </p:childTnLst>
                          </p:cTn>
                        </p:par>
                        <p:par>
                          <p:cTn id="62" fill="hold">
                            <p:stCondLst>
                              <p:cond delay="7000"/>
                            </p:stCondLst>
                            <p:childTnLst>
                              <p:par>
                                <p:cTn id="63" presetID="11" presetClass="entr" presetSubtype="0" fill="hold" grpId="0" nodeType="afterEffect">
                                  <p:stCondLst>
                                    <p:cond delay="0"/>
                                  </p:stCondLst>
                                  <p:childTnLst>
                                    <p:set>
                                      <p:cBhvr>
                                        <p:cTn id="64" dur="1000">
                                          <p:stCondLst>
                                            <p:cond delay="0"/>
                                          </p:stCondLst>
                                        </p:cTn>
                                        <p:tgtEl>
                                          <p:spTgt spid="21"/>
                                        </p:tgtEl>
                                        <p:attrNameLst>
                                          <p:attrName>style.visibility</p:attrName>
                                        </p:attrNameLst>
                                      </p:cBhvr>
                                      <p:to>
                                        <p:strVal val="visible"/>
                                      </p:to>
                                    </p:set>
                                  </p:childTnLst>
                                </p:cTn>
                              </p:par>
                            </p:childTnLst>
                          </p:cTn>
                        </p:par>
                        <p:par>
                          <p:cTn id="65" fill="hold">
                            <p:stCondLst>
                              <p:cond delay="8000"/>
                            </p:stCondLst>
                            <p:childTnLst>
                              <p:par>
                                <p:cTn id="66" presetID="11" presetClass="entr" presetSubtype="0" fill="hold" grpId="0" nodeType="afterEffect">
                                  <p:stCondLst>
                                    <p:cond delay="0"/>
                                  </p:stCondLst>
                                  <p:childTnLst>
                                    <p:set>
                                      <p:cBhvr>
                                        <p:cTn id="67" dur="1000">
                                          <p:stCondLst>
                                            <p:cond delay="0"/>
                                          </p:stCondLst>
                                        </p:cTn>
                                        <p:tgtEl>
                                          <p:spTgt spid="22"/>
                                        </p:tgtEl>
                                        <p:attrNameLst>
                                          <p:attrName>style.visibility</p:attrName>
                                        </p:attrNameLst>
                                      </p:cBhvr>
                                      <p:to>
                                        <p:strVal val="visible"/>
                                      </p:to>
                                    </p:set>
                                  </p:childTnLst>
                                </p:cTn>
                              </p:par>
                            </p:childTnLst>
                          </p:cTn>
                        </p:par>
                        <p:par>
                          <p:cTn id="68" fill="hold">
                            <p:stCondLst>
                              <p:cond delay="9000"/>
                            </p:stCondLst>
                            <p:childTnLst>
                              <p:par>
                                <p:cTn id="69" presetID="11" presetClass="entr" presetSubtype="0" fill="hold" grpId="0" nodeType="afterEffect">
                                  <p:stCondLst>
                                    <p:cond delay="0"/>
                                  </p:stCondLst>
                                  <p:childTnLst>
                                    <p:set>
                                      <p:cBhvr>
                                        <p:cTn id="70" dur="1000">
                                          <p:stCondLst>
                                            <p:cond delay="0"/>
                                          </p:stCondLst>
                                        </p:cTn>
                                        <p:tgtEl>
                                          <p:spTgt spid="23"/>
                                        </p:tgtEl>
                                        <p:attrNameLst>
                                          <p:attrName>style.visibility</p:attrName>
                                        </p:attrNameLst>
                                      </p:cBhvr>
                                      <p:to>
                                        <p:strVal val="visible"/>
                                      </p:to>
                                    </p:set>
                                  </p:childTnLst>
                                </p:cTn>
                              </p:par>
                            </p:childTnLst>
                          </p:cTn>
                        </p:par>
                        <p:par>
                          <p:cTn id="71" fill="hold">
                            <p:stCondLst>
                              <p:cond delay="10000"/>
                            </p:stCondLst>
                            <p:childTnLst>
                              <p:par>
                                <p:cTn id="72" presetID="11" presetClass="entr" presetSubtype="0" fill="hold" grpId="0" nodeType="afterEffect">
                                  <p:stCondLst>
                                    <p:cond delay="0"/>
                                  </p:stCondLst>
                                  <p:childTnLst>
                                    <p:set>
                                      <p:cBhvr>
                                        <p:cTn id="73" dur="1000">
                                          <p:stCondLst>
                                            <p:cond delay="0"/>
                                          </p:stCondLst>
                                        </p:cTn>
                                        <p:tgtEl>
                                          <p:spTgt spid="24"/>
                                        </p:tgtEl>
                                        <p:attrNameLst>
                                          <p:attrName>style.visibility</p:attrName>
                                        </p:attrNameLst>
                                      </p:cBhvr>
                                      <p:to>
                                        <p:strVal val="visible"/>
                                      </p:to>
                                    </p:set>
                                  </p:childTnLst>
                                </p:cTn>
                              </p:par>
                            </p:childTnLst>
                          </p:cTn>
                        </p:par>
                        <p:par>
                          <p:cTn id="74" fill="hold">
                            <p:stCondLst>
                              <p:cond delay="11000"/>
                            </p:stCondLst>
                            <p:childTnLst>
                              <p:par>
                                <p:cTn id="75" presetID="11" presetClass="entr" presetSubtype="0" fill="hold" grpId="0" nodeType="afterEffect">
                                  <p:stCondLst>
                                    <p:cond delay="0"/>
                                  </p:stCondLst>
                                  <p:childTnLst>
                                    <p:set>
                                      <p:cBhvr>
                                        <p:cTn id="76" dur="1000">
                                          <p:stCondLst>
                                            <p:cond delay="0"/>
                                          </p:stCondLst>
                                        </p:cTn>
                                        <p:tgtEl>
                                          <p:spTgt spid="25"/>
                                        </p:tgtEl>
                                        <p:attrNameLst>
                                          <p:attrName>style.visibility</p:attrName>
                                        </p:attrNameLst>
                                      </p:cBhvr>
                                      <p:to>
                                        <p:strVal val="visible"/>
                                      </p:to>
                                    </p:set>
                                  </p:childTnLst>
                                </p:cTn>
                              </p:par>
                            </p:childTnLst>
                          </p:cTn>
                        </p:par>
                        <p:par>
                          <p:cTn id="77" fill="hold">
                            <p:stCondLst>
                              <p:cond delay="12000"/>
                            </p:stCondLst>
                            <p:childTnLst>
                              <p:par>
                                <p:cTn id="78" presetID="11" presetClass="entr" presetSubtype="0" fill="hold" grpId="0" nodeType="afterEffect">
                                  <p:stCondLst>
                                    <p:cond delay="0"/>
                                  </p:stCondLst>
                                  <p:childTnLst>
                                    <p:set>
                                      <p:cBhvr>
                                        <p:cTn id="79" dur="1000">
                                          <p:stCondLst>
                                            <p:cond delay="0"/>
                                          </p:stCondLst>
                                        </p:cTn>
                                        <p:tgtEl>
                                          <p:spTgt spid="26"/>
                                        </p:tgtEl>
                                        <p:attrNameLst>
                                          <p:attrName>style.visibility</p:attrName>
                                        </p:attrNameLst>
                                      </p:cBhvr>
                                      <p:to>
                                        <p:strVal val="visible"/>
                                      </p:to>
                                    </p:set>
                                  </p:childTnLst>
                                </p:cTn>
                              </p:par>
                            </p:childTnLst>
                          </p:cTn>
                        </p:par>
                        <p:par>
                          <p:cTn id="80" fill="hold">
                            <p:stCondLst>
                              <p:cond delay="13000"/>
                            </p:stCondLst>
                            <p:childTnLst>
                              <p:par>
                                <p:cTn id="81" presetID="11" presetClass="entr" presetSubtype="0" fill="hold" grpId="0" nodeType="afterEffect">
                                  <p:stCondLst>
                                    <p:cond delay="0"/>
                                  </p:stCondLst>
                                  <p:childTnLst>
                                    <p:set>
                                      <p:cBhvr>
                                        <p:cTn id="82" dur="1000">
                                          <p:stCondLst>
                                            <p:cond delay="0"/>
                                          </p:stCondLst>
                                        </p:cTn>
                                        <p:tgtEl>
                                          <p:spTgt spid="27"/>
                                        </p:tgtEl>
                                        <p:attrNameLst>
                                          <p:attrName>style.visibility</p:attrName>
                                        </p:attrNameLst>
                                      </p:cBhvr>
                                      <p:to>
                                        <p:strVal val="visible"/>
                                      </p:to>
                                    </p:set>
                                  </p:childTnLst>
                                </p:cTn>
                              </p:par>
                            </p:childTnLst>
                          </p:cTn>
                        </p:par>
                        <p:par>
                          <p:cTn id="83" fill="hold">
                            <p:stCondLst>
                              <p:cond delay="14000"/>
                            </p:stCondLst>
                            <p:childTnLst>
                              <p:par>
                                <p:cTn id="84" presetID="11" presetClass="entr" presetSubtype="0" fill="hold" grpId="0" nodeType="afterEffect">
                                  <p:stCondLst>
                                    <p:cond delay="0"/>
                                  </p:stCondLst>
                                  <p:childTnLst>
                                    <p:set>
                                      <p:cBhvr>
                                        <p:cTn id="85" dur="1000">
                                          <p:stCondLst>
                                            <p:cond delay="0"/>
                                          </p:stCondLst>
                                        </p:cTn>
                                        <p:tgtEl>
                                          <p:spTgt spid="28"/>
                                        </p:tgtEl>
                                        <p:attrNameLst>
                                          <p:attrName>style.visibility</p:attrName>
                                        </p:attrNameLst>
                                      </p:cBhvr>
                                      <p:to>
                                        <p:strVal val="visible"/>
                                      </p:to>
                                    </p:set>
                                  </p:childTnLst>
                                </p:cTn>
                              </p:par>
                            </p:childTnLst>
                          </p:cTn>
                        </p:par>
                        <p:par>
                          <p:cTn id="86" fill="hold">
                            <p:stCondLst>
                              <p:cond delay="15000"/>
                            </p:stCondLst>
                            <p:childTnLst>
                              <p:par>
                                <p:cTn id="87" presetID="11" presetClass="entr" presetSubtype="0" fill="hold" grpId="0" nodeType="afterEffect">
                                  <p:stCondLst>
                                    <p:cond delay="0"/>
                                  </p:stCondLst>
                                  <p:childTnLst>
                                    <p:set>
                                      <p:cBhvr>
                                        <p:cTn id="88"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0"/>
                  </p:tgtEl>
                </p:cond>
              </p:nextCondLst>
            </p:seq>
          </p:childTnLst>
        </p:cTn>
      </p:par>
    </p:tnLst>
    <p:bldLst>
      <p:bldP spid="3" grpId="0"/>
      <p:bldP spid="6" grpId="0"/>
      <p:bldP spid="7" grpId="0"/>
      <p:bldP spid="8" grpId="0"/>
      <p:bldP spid="9"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47+K4lPs7H94VUqPe2XwIsfPRnrXQE//QTEXxb8/8N4CNc6FpgZahzpTjFhMzSA7T/nHJa11DE8Ng2TP3iAmRczFlmslSuUNOgUeb6yRvs0="/>
          <p:cNvSpPr/>
          <p:nvPr/>
        </p:nvSpPr>
        <p:spPr>
          <a:xfrm>
            <a:off x="381000" y="742950"/>
            <a:ext cx="7848600" cy="584775"/>
          </a:xfrm>
          <a:prstGeom prst="rect">
            <a:avLst/>
          </a:prstGeom>
        </p:spPr>
        <p:txBody>
          <a:bodyPr wrap="square">
            <a:spAutoFit/>
          </a:bodyPr>
          <a:lstStyle/>
          <a:p>
            <a:r>
              <a:rPr lang="en-US" sz="3200">
                <a:latin typeface="Times New Roman" pitchFamily="18" charset="0"/>
                <a:cs typeface="Times New Roman" pitchFamily="18" charset="0"/>
              </a:rPr>
              <a:t> Kết quả của phép tính sau đúng hay sai ?</a:t>
            </a:r>
          </a:p>
        </p:txBody>
      </p:sp>
      <p:sp>
        <p:nvSpPr>
          <p:cNvPr id="3" name="Rectangle 2" descr="OPL20U25GSXzBJYl68kk8uQGfFKzs7yb1M4KJWUiLk6ZEvGF+qCIPSnY57AbBFCvTW2023.15.47+K4lPs7H94VUqPe2XwIsfPRnrXQE//QTEXxb8/8N4CNc6FpgZahzpTjFhMzSA7T/nHJa11DE8Ng2TP3iAmRczFlmslSuUNOgUeb6yRvs0="/>
          <p:cNvSpPr/>
          <p:nvPr/>
        </p:nvSpPr>
        <p:spPr>
          <a:xfrm>
            <a:off x="3505200" y="2374325"/>
            <a:ext cx="1371600" cy="584775"/>
          </a:xfrm>
          <a:prstGeom prst="rect">
            <a:avLst/>
          </a:prstGeom>
        </p:spPr>
        <p:txBody>
          <a:bodyPr wrap="square">
            <a:spAutoFit/>
          </a:bodyPr>
          <a:lstStyle/>
          <a:p>
            <a:r>
              <a:rPr lang="en-US" sz="3200" dirty="0" err="1">
                <a:solidFill>
                  <a:srgbClr val="FF0000"/>
                </a:solidFill>
                <a:latin typeface="Times New Roman" pitchFamily="18" charset="0"/>
                <a:cs typeface="Times New Roman" pitchFamily="18" charset="0"/>
              </a:rPr>
              <a:t>Đúng</a:t>
            </a:r>
            <a:endParaRPr lang="en-US" sz="3200" dirty="0">
              <a:solidFill>
                <a:srgbClr val="FF0000"/>
              </a:solidFill>
              <a:latin typeface="Times New Roman" pitchFamily="18" charset="0"/>
              <a:cs typeface="Times New Roman" pitchFamily="18" charset="0"/>
            </a:endParaRPr>
          </a:p>
        </p:txBody>
      </p:sp>
      <p:sp>
        <p:nvSpPr>
          <p:cNvPr id="5" name="Rectangle 2" descr="OPL20U25GSXzBJYl68kk8uQGfFKzs7yb1M4KJWUiLk6ZEvGF+qCIPSnY57AbBFCvTW2023.15.47+K4lPs7H94VUqPe2XwIsfPRnrXQE//QTEXxb8/8N4CNc6FpgZahzpTjFhMzSA7T/nHJa11DE8Ng2TP3iAmRczFlmslSuUNOgUeb6yRvs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2" descr="OPL20U25GSXzBJYl68kk8uQGfFKzs7yb1M4KJWUiLk6ZEvGF+qCIPSnY57AbBFCvTW2023.15.47+K4lPs7H94VUqPe2XwIsfPRnrXQE//QTEXxb8/8N4CNc6FpgZahzpTjFhMzSA7T/nHJa11DE8Ng2TP3iAmRczFlmslSuUNOgUeb6yRvs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4025886910"/>
              </p:ext>
            </p:extLst>
          </p:nvPr>
        </p:nvGraphicFramePr>
        <p:xfrm>
          <a:off x="3016250" y="1435100"/>
          <a:ext cx="1631950" cy="831850"/>
        </p:xfrm>
        <a:graphic>
          <a:graphicData uri="http://schemas.openxmlformats.org/presentationml/2006/ole">
            <mc:AlternateContent xmlns:mc="http://schemas.openxmlformats.org/markup-compatibility/2006">
              <mc:Choice xmlns:v="urn:schemas-microsoft-com:vml" Requires="v">
                <p:oleObj name="Equation" r:id="rId5" imgW="1638000" imgH="838080" progId="Equation.DSMT4">
                  <p:embed/>
                </p:oleObj>
              </mc:Choice>
              <mc:Fallback>
                <p:oleObj name="Equation" r:id="rId5" imgW="1638000" imgH="838080" progId="Equation.DSMT4">
                  <p:embed/>
                  <p:pic>
                    <p:nvPicPr>
                      <p:cNvPr id="0" name="Object 11"/>
                      <p:cNvPicPr>
                        <a:picLocks noChangeAspect="1" noChangeArrowheads="1"/>
                      </p:cNvPicPr>
                      <p:nvPr/>
                    </p:nvPicPr>
                    <p:blipFill>
                      <a:blip r:embed="rId6"/>
                      <a:srcRect/>
                      <a:stretch>
                        <a:fillRect/>
                      </a:stretch>
                    </p:blipFill>
                    <p:spPr bwMode="auto">
                      <a:xfrm>
                        <a:off x="3016250" y="1435100"/>
                        <a:ext cx="163195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B8CF342-BDA8-C1E6-E187-28A4BBE6F7E6}"/>
              </a:ext>
            </a:extLst>
          </p:cNvPr>
          <p:cNvGraphicFramePr>
            <a:graphicFrameLocks noChangeAspect="1"/>
          </p:cNvGraphicFramePr>
          <p:nvPr>
            <p:extLst>
              <p:ext uri="{D42A27DB-BD31-4B8C-83A1-F6EECF244321}">
                <p14:modId xmlns:p14="http://schemas.microsoft.com/office/powerpoint/2010/main" val="1180286834"/>
              </p:ext>
            </p:extLst>
          </p:nvPr>
        </p:nvGraphicFramePr>
        <p:xfrm>
          <a:off x="1752600" y="3313550"/>
          <a:ext cx="4492625" cy="893762"/>
        </p:xfrm>
        <a:graphic>
          <a:graphicData uri="http://schemas.openxmlformats.org/presentationml/2006/ole">
            <mc:AlternateContent xmlns:mc="http://schemas.openxmlformats.org/markup-compatibility/2006">
              <mc:Choice xmlns:v="urn:schemas-microsoft-com:vml" Requires="v">
                <p:oleObj name="Equation" r:id="rId7" imgW="4508280" imgH="901440" progId="Equation.DSMT4">
                  <p:embed/>
                </p:oleObj>
              </mc:Choice>
              <mc:Fallback>
                <p:oleObj name="Equation" r:id="rId7" imgW="4508280" imgH="901440" progId="Equation.DSMT4">
                  <p:embed/>
                  <p:pic>
                    <p:nvPicPr>
                      <p:cNvPr id="8" name="Object 7"/>
                      <p:cNvPicPr>
                        <a:picLocks noChangeAspect="1" noChangeArrowheads="1"/>
                      </p:cNvPicPr>
                      <p:nvPr/>
                    </p:nvPicPr>
                    <p:blipFill>
                      <a:blip r:embed="rId8"/>
                      <a:srcRect/>
                      <a:stretch>
                        <a:fillRect/>
                      </a:stretch>
                    </p:blipFill>
                    <p:spPr bwMode="auto">
                      <a:xfrm>
                        <a:off x="1752600" y="3313550"/>
                        <a:ext cx="4492625"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CB6273-0730-EE64-0FD2-95DC177D3D4A}"/>
              </a:ext>
            </a:extLst>
          </p:cNvPr>
          <p:cNvSpPr txBox="1"/>
          <p:nvPr/>
        </p:nvSpPr>
        <p:spPr>
          <a:xfrm>
            <a:off x="1363662" y="2790330"/>
            <a:ext cx="263525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quát</a:t>
            </a:r>
            <a:r>
              <a:rPr lang="en-US" sz="2800" dirty="0">
                <a:latin typeface="Times New Roman" panose="02020603050405020304" pitchFamily="18" charset="0"/>
                <a:cs typeface="Times New Roman" panose="02020603050405020304" pitchFamily="18" charset="0"/>
              </a:rPr>
              <a:t>:</a:t>
            </a:r>
          </a:p>
        </p:txBody>
      </p:sp>
      <p:sp>
        <p:nvSpPr>
          <p:cNvPr id="10" name="Rounded Rectangle 9"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15</a:t>
            </a:r>
          </a:p>
        </p:txBody>
      </p:sp>
      <p:sp>
        <p:nvSpPr>
          <p:cNvPr id="11" name="Rounded Rectangle 10"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14</a:t>
            </a:r>
          </a:p>
        </p:txBody>
      </p:sp>
      <p:sp>
        <p:nvSpPr>
          <p:cNvPr id="12" name="Rounded Rectangle 11"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13</a:t>
            </a:r>
          </a:p>
        </p:txBody>
      </p:sp>
      <p:sp>
        <p:nvSpPr>
          <p:cNvPr id="13" name="Rounded Rectangle 12"/>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12</a:t>
            </a:r>
          </a:p>
        </p:txBody>
      </p:sp>
      <p:sp>
        <p:nvSpPr>
          <p:cNvPr id="14" name="Rounded Rectangle 13"/>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11</a:t>
            </a:r>
          </a:p>
        </p:txBody>
      </p:sp>
      <p:sp>
        <p:nvSpPr>
          <p:cNvPr id="15" name="Rounded Rectangle 14"/>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10</a:t>
            </a:r>
          </a:p>
        </p:txBody>
      </p:sp>
      <p:sp>
        <p:nvSpPr>
          <p:cNvPr id="16" name="Rounded Rectangle 15"/>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09</a:t>
            </a:r>
          </a:p>
        </p:txBody>
      </p:sp>
      <p:sp>
        <p:nvSpPr>
          <p:cNvPr id="17" name="Rounded Rectangle 16"/>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08</a:t>
            </a:r>
          </a:p>
        </p:txBody>
      </p:sp>
      <p:sp>
        <p:nvSpPr>
          <p:cNvPr id="18" name="Rounded Rectangle 17"/>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07</a:t>
            </a:r>
          </a:p>
        </p:txBody>
      </p:sp>
      <p:sp>
        <p:nvSpPr>
          <p:cNvPr id="19" name="Rounded Rectangle 18"/>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06</a:t>
            </a:r>
          </a:p>
        </p:txBody>
      </p:sp>
      <p:sp>
        <p:nvSpPr>
          <p:cNvPr id="20" name="Rounded Rectangle 19"/>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05</a:t>
            </a:r>
          </a:p>
        </p:txBody>
      </p:sp>
      <p:sp>
        <p:nvSpPr>
          <p:cNvPr id="21" name="Rounded Rectangle 2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04</a:t>
            </a:r>
          </a:p>
        </p:txBody>
      </p:sp>
      <p:sp>
        <p:nvSpPr>
          <p:cNvPr id="22" name="Rounded Rectangle 21"/>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03</a:t>
            </a:r>
          </a:p>
        </p:txBody>
      </p:sp>
      <p:sp>
        <p:nvSpPr>
          <p:cNvPr id="23" name="Rounded Rectangle 22"/>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02</a:t>
            </a:r>
          </a:p>
        </p:txBody>
      </p:sp>
      <p:sp>
        <p:nvSpPr>
          <p:cNvPr id="24" name="Rounded Rectangle 23"/>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01</a:t>
            </a:r>
          </a:p>
        </p:txBody>
      </p:sp>
      <p:sp>
        <p:nvSpPr>
          <p:cNvPr id="25" name="Rounded Rectangle 24"/>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00</a:t>
            </a:r>
          </a:p>
        </p:txBody>
      </p:sp>
      <p:pic>
        <p:nvPicPr>
          <p:cNvPr id="26" name="Picture 2" descr="Káº¿t quáº£ hÃ¬nh áº£nh cho icon Äá»ng há»"/>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45262" y="4421817"/>
            <a:ext cx="592021" cy="592931"/>
          </a:xfrm>
          <a:prstGeom prst="rect">
            <a:avLst/>
          </a:prstGeom>
          <a:noFill/>
          <a:extLst>
            <a:ext uri="{909E8E84-426E-40DD-AFC4-6F175D3DCCD1}">
              <a14:hiddenFill xmlns:a14="http://schemas.microsoft.com/office/drawing/2010/main">
                <a:solidFill>
                  <a:srgbClr val="FFFFFF"/>
                </a:solidFill>
              </a14:hiddenFill>
            </a:ext>
          </a:extLst>
        </p:spPr>
      </p:pic>
      <p:sp>
        <p:nvSpPr>
          <p:cNvPr id="27" name="Action Button: Home 26">
            <a:hlinkClick r:id="rId10" action="ppaction://hlinksldjump" highlightClick="1"/>
          </p:cNvPr>
          <p:cNvSpPr/>
          <p:nvPr/>
        </p:nvSpPr>
        <p:spPr>
          <a:xfrm>
            <a:off x="8534400" y="4629150"/>
            <a:ext cx="533400" cy="38559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250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6"/>
                    </p:tgtEl>
                  </p:cond>
                </p:stCondLst>
                <p:endSync evt="end" delay="0">
                  <p:rtn val="all"/>
                </p:endSync>
                <p:childTnLst>
                  <p:par>
                    <p:cTn id="8" fill="hold">
                      <p:stCondLst>
                        <p:cond delay="0"/>
                      </p:stCondLst>
                      <p:childTnLst>
                        <p:par>
                          <p:cTn id="9" fill="hold">
                            <p:stCondLst>
                              <p:cond delay="0"/>
                            </p:stCondLst>
                            <p:childTnLst>
                              <p:par>
                                <p:cTn id="10" presetID="11" presetClass="entr" presetSubtype="0" fill="hold" grpId="0" nodeType="afterEffect">
                                  <p:stCondLst>
                                    <p:cond delay="0"/>
                                  </p:stCondLst>
                                  <p:childTnLst>
                                    <p:set>
                                      <p:cBhvr>
                                        <p:cTn id="1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2" fill="hold">
                            <p:stCondLst>
                              <p:cond delay="1000"/>
                            </p:stCondLst>
                            <p:childTnLst>
                              <p:par>
                                <p:cTn id="13" presetID="11" presetClass="entr" presetSubtype="0" fill="hold" grpId="0" nodeType="afterEffect">
                                  <p:stCondLst>
                                    <p:cond delay="0"/>
                                  </p:stCondLst>
                                  <p:childTnLst>
                                    <p:set>
                                      <p:cBhvr>
                                        <p:cTn id="14" dur="1000">
                                          <p:stCondLst>
                                            <p:cond delay="0"/>
                                          </p:stCondLst>
                                        </p:cTn>
                                        <p:tgtEl>
                                          <p:spTgt spid="11"/>
                                        </p:tgtEl>
                                        <p:attrNameLst>
                                          <p:attrName>style.visibility</p:attrName>
                                        </p:attrNameLst>
                                      </p:cBhvr>
                                      <p:to>
                                        <p:strVal val="visible"/>
                                      </p:to>
                                    </p:set>
                                  </p:childTnLst>
                                </p:cTn>
                              </p:par>
                            </p:childTnLst>
                          </p:cTn>
                        </p:par>
                        <p:par>
                          <p:cTn id="15" fill="hold">
                            <p:stCondLst>
                              <p:cond delay="2000"/>
                            </p:stCondLst>
                            <p:childTnLst>
                              <p:par>
                                <p:cTn id="16" presetID="11" presetClass="entr" presetSubtype="0" fill="hold" grpId="0" nodeType="afterEffect">
                                  <p:stCondLst>
                                    <p:cond delay="0"/>
                                  </p:stCondLst>
                                  <p:childTnLst>
                                    <p:set>
                                      <p:cBhvr>
                                        <p:cTn id="17" dur="1000">
                                          <p:stCondLst>
                                            <p:cond delay="0"/>
                                          </p:stCondLst>
                                        </p:cTn>
                                        <p:tgtEl>
                                          <p:spTgt spid="12"/>
                                        </p:tgtEl>
                                        <p:attrNameLst>
                                          <p:attrName>style.visibility</p:attrName>
                                        </p:attrNameLst>
                                      </p:cBhvr>
                                      <p:to>
                                        <p:strVal val="visible"/>
                                      </p:to>
                                    </p:set>
                                  </p:childTnLst>
                                </p:cTn>
                              </p:par>
                            </p:childTnLst>
                          </p:cTn>
                        </p:par>
                        <p:par>
                          <p:cTn id="18" fill="hold">
                            <p:stCondLst>
                              <p:cond delay="3000"/>
                            </p:stCondLst>
                            <p:childTnLst>
                              <p:par>
                                <p:cTn id="19" presetID="11" presetClass="entr" presetSubtype="0" fill="hold" grpId="0" nodeType="afterEffect">
                                  <p:stCondLst>
                                    <p:cond delay="0"/>
                                  </p:stCondLst>
                                  <p:childTnLst>
                                    <p:set>
                                      <p:cBhvr>
                                        <p:cTn id="20" dur="1000">
                                          <p:stCondLst>
                                            <p:cond delay="0"/>
                                          </p:stCondLst>
                                        </p:cTn>
                                        <p:tgtEl>
                                          <p:spTgt spid="13"/>
                                        </p:tgtEl>
                                        <p:attrNameLst>
                                          <p:attrName>style.visibility</p:attrName>
                                        </p:attrNameLst>
                                      </p:cBhvr>
                                      <p:to>
                                        <p:strVal val="visible"/>
                                      </p:to>
                                    </p:set>
                                  </p:childTnLst>
                                </p:cTn>
                              </p:par>
                            </p:childTnLst>
                          </p:cTn>
                        </p:par>
                        <p:par>
                          <p:cTn id="21" fill="hold">
                            <p:stCondLst>
                              <p:cond delay="4000"/>
                            </p:stCondLst>
                            <p:childTnLst>
                              <p:par>
                                <p:cTn id="22" presetID="11" presetClass="entr" presetSubtype="0" fill="hold" grpId="0" nodeType="afterEffect">
                                  <p:stCondLst>
                                    <p:cond delay="0"/>
                                  </p:stCondLst>
                                  <p:childTnLst>
                                    <p:set>
                                      <p:cBhvr>
                                        <p:cTn id="23" dur="1000">
                                          <p:stCondLst>
                                            <p:cond delay="0"/>
                                          </p:stCondLst>
                                        </p:cTn>
                                        <p:tgtEl>
                                          <p:spTgt spid="14"/>
                                        </p:tgtEl>
                                        <p:attrNameLst>
                                          <p:attrName>style.visibility</p:attrName>
                                        </p:attrNameLst>
                                      </p:cBhvr>
                                      <p:to>
                                        <p:strVal val="visible"/>
                                      </p:to>
                                    </p:set>
                                  </p:childTnLst>
                                </p:cTn>
                              </p:par>
                            </p:childTnLst>
                          </p:cTn>
                        </p:par>
                        <p:par>
                          <p:cTn id="24" fill="hold">
                            <p:stCondLst>
                              <p:cond delay="5000"/>
                            </p:stCondLst>
                            <p:childTnLst>
                              <p:par>
                                <p:cTn id="25" presetID="11" presetClass="entr" presetSubtype="0" fill="hold" grpId="0" nodeType="afterEffect">
                                  <p:stCondLst>
                                    <p:cond delay="0"/>
                                  </p:stCondLst>
                                  <p:childTnLst>
                                    <p:set>
                                      <p:cBhvr>
                                        <p:cTn id="26" dur="1000">
                                          <p:stCondLst>
                                            <p:cond delay="0"/>
                                          </p:stCondLst>
                                        </p:cTn>
                                        <p:tgtEl>
                                          <p:spTgt spid="15"/>
                                        </p:tgtEl>
                                        <p:attrNameLst>
                                          <p:attrName>style.visibility</p:attrName>
                                        </p:attrNameLst>
                                      </p:cBhvr>
                                      <p:to>
                                        <p:strVal val="visible"/>
                                      </p:to>
                                    </p:set>
                                  </p:childTnLst>
                                </p:cTn>
                              </p:par>
                            </p:childTnLst>
                          </p:cTn>
                        </p:par>
                        <p:par>
                          <p:cTn id="27" fill="hold">
                            <p:stCondLst>
                              <p:cond delay="6000"/>
                            </p:stCondLst>
                            <p:childTnLst>
                              <p:par>
                                <p:cTn id="28" presetID="11" presetClass="entr" presetSubtype="0" fill="hold" grpId="0" nodeType="afterEffect">
                                  <p:stCondLst>
                                    <p:cond delay="0"/>
                                  </p:stCondLst>
                                  <p:childTnLst>
                                    <p:set>
                                      <p:cBhvr>
                                        <p:cTn id="29" dur="1000">
                                          <p:stCondLst>
                                            <p:cond delay="0"/>
                                          </p:stCondLst>
                                        </p:cTn>
                                        <p:tgtEl>
                                          <p:spTgt spid="16"/>
                                        </p:tgtEl>
                                        <p:attrNameLst>
                                          <p:attrName>style.visibility</p:attrName>
                                        </p:attrNameLst>
                                      </p:cBhvr>
                                      <p:to>
                                        <p:strVal val="visible"/>
                                      </p:to>
                                    </p:set>
                                  </p:childTnLst>
                                </p:cTn>
                              </p:par>
                            </p:childTnLst>
                          </p:cTn>
                        </p:par>
                        <p:par>
                          <p:cTn id="30" fill="hold">
                            <p:stCondLst>
                              <p:cond delay="7000"/>
                            </p:stCondLst>
                            <p:childTnLst>
                              <p:par>
                                <p:cTn id="31" presetID="11" presetClass="entr" presetSubtype="0" fill="hold" grpId="0" nodeType="afterEffect">
                                  <p:stCondLst>
                                    <p:cond delay="0"/>
                                  </p:stCondLst>
                                  <p:childTnLst>
                                    <p:set>
                                      <p:cBhvr>
                                        <p:cTn id="32" dur="1000">
                                          <p:stCondLst>
                                            <p:cond delay="0"/>
                                          </p:stCondLst>
                                        </p:cTn>
                                        <p:tgtEl>
                                          <p:spTgt spid="17"/>
                                        </p:tgtEl>
                                        <p:attrNameLst>
                                          <p:attrName>style.visibility</p:attrName>
                                        </p:attrNameLst>
                                      </p:cBhvr>
                                      <p:to>
                                        <p:strVal val="visible"/>
                                      </p:to>
                                    </p:set>
                                  </p:childTnLst>
                                </p:cTn>
                              </p:par>
                            </p:childTnLst>
                          </p:cTn>
                        </p:par>
                        <p:par>
                          <p:cTn id="33" fill="hold">
                            <p:stCondLst>
                              <p:cond delay="8000"/>
                            </p:stCondLst>
                            <p:childTnLst>
                              <p:par>
                                <p:cTn id="34" presetID="11" presetClass="entr" presetSubtype="0" fill="hold" grpId="0" nodeType="afterEffect">
                                  <p:stCondLst>
                                    <p:cond delay="0"/>
                                  </p:stCondLst>
                                  <p:childTnLst>
                                    <p:set>
                                      <p:cBhvr>
                                        <p:cTn id="35" dur="1000">
                                          <p:stCondLst>
                                            <p:cond delay="0"/>
                                          </p:stCondLst>
                                        </p:cTn>
                                        <p:tgtEl>
                                          <p:spTgt spid="18"/>
                                        </p:tgtEl>
                                        <p:attrNameLst>
                                          <p:attrName>style.visibility</p:attrName>
                                        </p:attrNameLst>
                                      </p:cBhvr>
                                      <p:to>
                                        <p:strVal val="visible"/>
                                      </p:to>
                                    </p:set>
                                  </p:childTnLst>
                                </p:cTn>
                              </p:par>
                            </p:childTnLst>
                          </p:cTn>
                        </p:par>
                        <p:par>
                          <p:cTn id="36" fill="hold">
                            <p:stCondLst>
                              <p:cond delay="9000"/>
                            </p:stCondLst>
                            <p:childTnLst>
                              <p:par>
                                <p:cTn id="37" presetID="11" presetClass="entr" presetSubtype="0" fill="hold" grpId="0" nodeType="afterEffect">
                                  <p:stCondLst>
                                    <p:cond delay="0"/>
                                  </p:stCondLst>
                                  <p:childTnLst>
                                    <p:set>
                                      <p:cBhvr>
                                        <p:cTn id="38" dur="1000">
                                          <p:stCondLst>
                                            <p:cond delay="0"/>
                                          </p:stCondLst>
                                        </p:cTn>
                                        <p:tgtEl>
                                          <p:spTgt spid="19"/>
                                        </p:tgtEl>
                                        <p:attrNameLst>
                                          <p:attrName>style.visibility</p:attrName>
                                        </p:attrNameLst>
                                      </p:cBhvr>
                                      <p:to>
                                        <p:strVal val="visible"/>
                                      </p:to>
                                    </p:set>
                                  </p:childTnLst>
                                </p:cTn>
                              </p:par>
                            </p:childTnLst>
                          </p:cTn>
                        </p:par>
                        <p:par>
                          <p:cTn id="39" fill="hold">
                            <p:stCondLst>
                              <p:cond delay="10000"/>
                            </p:stCondLst>
                            <p:childTnLst>
                              <p:par>
                                <p:cTn id="40" presetID="11" presetClass="entr" presetSubtype="0" fill="hold" grpId="0" nodeType="afterEffect">
                                  <p:stCondLst>
                                    <p:cond delay="0"/>
                                  </p:stCondLst>
                                  <p:childTnLst>
                                    <p:set>
                                      <p:cBhvr>
                                        <p:cTn id="41" dur="1000">
                                          <p:stCondLst>
                                            <p:cond delay="0"/>
                                          </p:stCondLst>
                                        </p:cTn>
                                        <p:tgtEl>
                                          <p:spTgt spid="20"/>
                                        </p:tgtEl>
                                        <p:attrNameLst>
                                          <p:attrName>style.visibility</p:attrName>
                                        </p:attrNameLst>
                                      </p:cBhvr>
                                      <p:to>
                                        <p:strVal val="visible"/>
                                      </p:to>
                                    </p:set>
                                  </p:childTnLst>
                                </p:cTn>
                              </p:par>
                            </p:childTnLst>
                          </p:cTn>
                        </p:par>
                        <p:par>
                          <p:cTn id="42" fill="hold">
                            <p:stCondLst>
                              <p:cond delay="11000"/>
                            </p:stCondLst>
                            <p:childTnLst>
                              <p:par>
                                <p:cTn id="43" presetID="11" presetClass="entr" presetSubtype="0" fill="hold" grpId="0" nodeType="afterEffect">
                                  <p:stCondLst>
                                    <p:cond delay="0"/>
                                  </p:stCondLst>
                                  <p:childTnLst>
                                    <p:set>
                                      <p:cBhvr>
                                        <p:cTn id="44" dur="1000">
                                          <p:stCondLst>
                                            <p:cond delay="0"/>
                                          </p:stCondLst>
                                        </p:cTn>
                                        <p:tgtEl>
                                          <p:spTgt spid="21"/>
                                        </p:tgtEl>
                                        <p:attrNameLst>
                                          <p:attrName>style.visibility</p:attrName>
                                        </p:attrNameLst>
                                      </p:cBhvr>
                                      <p:to>
                                        <p:strVal val="visible"/>
                                      </p:to>
                                    </p:set>
                                  </p:childTnLst>
                                </p:cTn>
                              </p:par>
                            </p:childTnLst>
                          </p:cTn>
                        </p:par>
                        <p:par>
                          <p:cTn id="45" fill="hold">
                            <p:stCondLst>
                              <p:cond delay="12000"/>
                            </p:stCondLst>
                            <p:childTnLst>
                              <p:par>
                                <p:cTn id="46" presetID="11" presetClass="entr" presetSubtype="0" fill="hold" grpId="0" nodeType="afterEffect">
                                  <p:stCondLst>
                                    <p:cond delay="0"/>
                                  </p:stCondLst>
                                  <p:childTnLst>
                                    <p:set>
                                      <p:cBhvr>
                                        <p:cTn id="47" dur="1000">
                                          <p:stCondLst>
                                            <p:cond delay="0"/>
                                          </p:stCondLst>
                                        </p:cTn>
                                        <p:tgtEl>
                                          <p:spTgt spid="22"/>
                                        </p:tgtEl>
                                        <p:attrNameLst>
                                          <p:attrName>style.visibility</p:attrName>
                                        </p:attrNameLst>
                                      </p:cBhvr>
                                      <p:to>
                                        <p:strVal val="visible"/>
                                      </p:to>
                                    </p:set>
                                  </p:childTnLst>
                                </p:cTn>
                              </p:par>
                            </p:childTnLst>
                          </p:cTn>
                        </p:par>
                        <p:par>
                          <p:cTn id="48" fill="hold">
                            <p:stCondLst>
                              <p:cond delay="13000"/>
                            </p:stCondLst>
                            <p:childTnLst>
                              <p:par>
                                <p:cTn id="49" presetID="11" presetClass="entr" presetSubtype="0" fill="hold" grpId="0" nodeType="afterEffect">
                                  <p:stCondLst>
                                    <p:cond delay="0"/>
                                  </p:stCondLst>
                                  <p:childTnLst>
                                    <p:set>
                                      <p:cBhvr>
                                        <p:cTn id="50" dur="1000">
                                          <p:stCondLst>
                                            <p:cond delay="0"/>
                                          </p:stCondLst>
                                        </p:cTn>
                                        <p:tgtEl>
                                          <p:spTgt spid="23"/>
                                        </p:tgtEl>
                                        <p:attrNameLst>
                                          <p:attrName>style.visibility</p:attrName>
                                        </p:attrNameLst>
                                      </p:cBhvr>
                                      <p:to>
                                        <p:strVal val="visible"/>
                                      </p:to>
                                    </p:set>
                                  </p:childTnLst>
                                </p:cTn>
                              </p:par>
                            </p:childTnLst>
                          </p:cTn>
                        </p:par>
                        <p:par>
                          <p:cTn id="51" fill="hold">
                            <p:stCondLst>
                              <p:cond delay="14000"/>
                            </p:stCondLst>
                            <p:childTnLst>
                              <p:par>
                                <p:cTn id="52" presetID="11" presetClass="entr" presetSubtype="0" fill="hold" grpId="0" nodeType="afterEffect">
                                  <p:stCondLst>
                                    <p:cond delay="0"/>
                                  </p:stCondLst>
                                  <p:childTnLst>
                                    <p:set>
                                      <p:cBhvr>
                                        <p:cTn id="53" dur="1000">
                                          <p:stCondLst>
                                            <p:cond delay="0"/>
                                          </p:stCondLst>
                                        </p:cTn>
                                        <p:tgtEl>
                                          <p:spTgt spid="24"/>
                                        </p:tgtEl>
                                        <p:attrNameLst>
                                          <p:attrName>style.visibility</p:attrName>
                                        </p:attrNameLst>
                                      </p:cBhvr>
                                      <p:to>
                                        <p:strVal val="visible"/>
                                      </p:to>
                                    </p:set>
                                  </p:childTnLst>
                                </p:cTn>
                              </p:par>
                            </p:childTnLst>
                          </p:cTn>
                        </p:par>
                        <p:par>
                          <p:cTn id="54" fill="hold">
                            <p:stCondLst>
                              <p:cond delay="15000"/>
                            </p:stCondLst>
                            <p:childTnLst>
                              <p:par>
                                <p:cTn id="55" presetID="11" presetClass="entr" presetSubtype="0" fill="hold" grpId="0" nodeType="afterEffect">
                                  <p:stCondLst>
                                    <p:cond delay="0"/>
                                  </p:stCondLst>
                                  <p:childTnLst>
                                    <p:set>
                                      <p:cBhvr>
                                        <p:cTn id="56"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6"/>
                  </p:tgtEl>
                </p:cond>
              </p:nextCondLst>
            </p:seq>
          </p:childTnLst>
        </p:cTn>
      </p:par>
    </p:tnLst>
    <p:bldLst>
      <p:bldP spid="3"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47+K4lPs7H94VUqPe2XwIsfPRnrXQE//QTEXxb8/8N4CNc6FpgZahzpTjFhMzSA7T/nHJa11DE8Ng2TP3iAmRczFlmslSuUNOgUeb6yRvs0="/>
          <p:cNvSpPr/>
          <p:nvPr/>
        </p:nvSpPr>
        <p:spPr>
          <a:xfrm>
            <a:off x="381000" y="742950"/>
            <a:ext cx="7848600" cy="584775"/>
          </a:xfrm>
          <a:prstGeom prst="rect">
            <a:avLst/>
          </a:prstGeom>
        </p:spPr>
        <p:txBody>
          <a:bodyPr wrap="square">
            <a:spAutoFit/>
          </a:bodyPr>
          <a:lstStyle/>
          <a:p>
            <a:r>
              <a:rPr lang="en-US" sz="3200">
                <a:latin typeface="Times New Roman" pitchFamily="18" charset="0"/>
                <a:cs typeface="Times New Roman" pitchFamily="18" charset="0"/>
              </a:rPr>
              <a:t> Kết quả của phép tính sau đúng hay sai ?</a:t>
            </a:r>
          </a:p>
        </p:txBody>
      </p:sp>
      <p:sp>
        <p:nvSpPr>
          <p:cNvPr id="3" name="Rectangle 2" descr="OPL20U25GSXzBJYl68kk8uQGfFKzs7yb1M4KJWUiLk6ZEvGF+qCIPSnY57AbBFCvTW2023.15.47+K4lPs7H94VUqPe2XwIsfPRnrXQE//QTEXxb8/8N4CNc6FpgZahzpTjFhMzSA7T/nHJa11DE8Ng2TP3iAmRczFlmslSuUNOgUeb6yRvs0="/>
          <p:cNvSpPr/>
          <p:nvPr/>
        </p:nvSpPr>
        <p:spPr>
          <a:xfrm>
            <a:off x="3505200" y="2374325"/>
            <a:ext cx="1371600" cy="584775"/>
          </a:xfrm>
          <a:prstGeom prst="rect">
            <a:avLst/>
          </a:prstGeom>
        </p:spPr>
        <p:txBody>
          <a:bodyPr wrap="square">
            <a:spAutoFit/>
          </a:bodyPr>
          <a:lstStyle/>
          <a:p>
            <a:r>
              <a:rPr lang="en-US" sz="3200" dirty="0" err="1">
                <a:solidFill>
                  <a:srgbClr val="FF0000"/>
                </a:solidFill>
                <a:latin typeface="Times New Roman" pitchFamily="18" charset="0"/>
                <a:cs typeface="Times New Roman" pitchFamily="18" charset="0"/>
              </a:rPr>
              <a:t>Đúng</a:t>
            </a:r>
            <a:endParaRPr lang="en-US" sz="3200" dirty="0">
              <a:solidFill>
                <a:srgbClr val="FF0000"/>
              </a:solidFill>
              <a:latin typeface="Times New Roman" pitchFamily="18" charset="0"/>
              <a:cs typeface="Times New Roman" pitchFamily="18" charset="0"/>
            </a:endParaRPr>
          </a:p>
        </p:txBody>
      </p:sp>
      <p:sp>
        <p:nvSpPr>
          <p:cNvPr id="5" name="Rectangle 2" descr="OPL20U25GSXzBJYl68kk8uQGfFKzs7yb1M4KJWUiLk6ZEvGF+qCIPSnY57AbBFCvTW2023.15.47+K4lPs7H94VUqPe2XwIsfPRnrXQE//QTEXxb8/8N4CNc6FpgZahzpTjFhMzSA7T/nHJa11DE8Ng2TP3iAmRczFlmslSuUNOgUeb6yRvs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2" descr="OPL20U25GSXzBJYl68kk8uQGfFKzs7yb1M4KJWUiLk6ZEvGF+qCIPSnY57AbBFCvTW2023.15.47+K4lPs7H94VUqPe2XwIsfPRnrXQE//QTEXxb8/8N4CNc6FpgZahzpTjFhMzSA7T/nHJa11DE8Ng2TP3iAmRczFlmslSuUNOgUeb6yRvs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447171952"/>
              </p:ext>
            </p:extLst>
          </p:nvPr>
        </p:nvGraphicFramePr>
        <p:xfrm>
          <a:off x="3016250" y="1435100"/>
          <a:ext cx="1631950" cy="831850"/>
        </p:xfrm>
        <a:graphic>
          <a:graphicData uri="http://schemas.openxmlformats.org/presentationml/2006/ole">
            <mc:AlternateContent xmlns:mc="http://schemas.openxmlformats.org/markup-compatibility/2006">
              <mc:Choice xmlns:v="urn:schemas-microsoft-com:vml" Requires="v">
                <p:oleObj name="Equation" r:id="rId5" imgW="1638000" imgH="838080" progId="Equation.DSMT4">
                  <p:embed/>
                </p:oleObj>
              </mc:Choice>
              <mc:Fallback>
                <p:oleObj name="Equation" r:id="rId5" imgW="1638000" imgH="838080" progId="Equation.DSMT4">
                  <p:embed/>
                  <p:pic>
                    <p:nvPicPr>
                      <p:cNvPr id="8" name="Object 7"/>
                      <p:cNvPicPr>
                        <a:picLocks noChangeAspect="1" noChangeArrowheads="1"/>
                      </p:cNvPicPr>
                      <p:nvPr/>
                    </p:nvPicPr>
                    <p:blipFill>
                      <a:blip r:embed="rId6"/>
                      <a:srcRect/>
                      <a:stretch>
                        <a:fillRect/>
                      </a:stretch>
                    </p:blipFill>
                    <p:spPr bwMode="auto">
                      <a:xfrm>
                        <a:off x="3016250" y="1435100"/>
                        <a:ext cx="163195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B8CF342-BDA8-C1E6-E187-28A4BBE6F7E6}"/>
              </a:ext>
            </a:extLst>
          </p:cNvPr>
          <p:cNvGraphicFramePr>
            <a:graphicFrameLocks noChangeAspect="1"/>
          </p:cNvGraphicFramePr>
          <p:nvPr>
            <p:extLst>
              <p:ext uri="{D42A27DB-BD31-4B8C-83A1-F6EECF244321}">
                <p14:modId xmlns:p14="http://schemas.microsoft.com/office/powerpoint/2010/main" val="228275394"/>
              </p:ext>
            </p:extLst>
          </p:nvPr>
        </p:nvGraphicFramePr>
        <p:xfrm>
          <a:off x="1752600" y="3313550"/>
          <a:ext cx="4492625" cy="893762"/>
        </p:xfrm>
        <a:graphic>
          <a:graphicData uri="http://schemas.openxmlformats.org/presentationml/2006/ole">
            <mc:AlternateContent xmlns:mc="http://schemas.openxmlformats.org/markup-compatibility/2006">
              <mc:Choice xmlns:v="urn:schemas-microsoft-com:vml" Requires="v">
                <p:oleObj name="Equation" r:id="rId7" imgW="4508280" imgH="901440" progId="Equation.DSMT4">
                  <p:embed/>
                </p:oleObj>
              </mc:Choice>
              <mc:Fallback>
                <p:oleObj name="Equation" r:id="rId7" imgW="4508280" imgH="901440" progId="Equation.DSMT4">
                  <p:embed/>
                  <p:pic>
                    <p:nvPicPr>
                      <p:cNvPr id="6" name="Object 5">
                        <a:extLst>
                          <a:ext uri="{FF2B5EF4-FFF2-40B4-BE49-F238E27FC236}">
                            <a16:creationId xmlns:a16="http://schemas.microsoft.com/office/drawing/2014/main" id="{BB8CF342-BDA8-C1E6-E187-28A4BBE6F7E6}"/>
                          </a:ext>
                        </a:extLst>
                      </p:cNvPr>
                      <p:cNvPicPr>
                        <a:picLocks noChangeAspect="1" noChangeArrowheads="1"/>
                      </p:cNvPicPr>
                      <p:nvPr/>
                    </p:nvPicPr>
                    <p:blipFill>
                      <a:blip r:embed="rId8"/>
                      <a:srcRect/>
                      <a:stretch>
                        <a:fillRect/>
                      </a:stretch>
                    </p:blipFill>
                    <p:spPr bwMode="auto">
                      <a:xfrm>
                        <a:off x="1752600" y="3313550"/>
                        <a:ext cx="4492625"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CB6273-0730-EE64-0FD2-95DC177D3D4A}"/>
              </a:ext>
            </a:extLst>
          </p:cNvPr>
          <p:cNvSpPr txBox="1"/>
          <p:nvPr/>
        </p:nvSpPr>
        <p:spPr>
          <a:xfrm>
            <a:off x="1332131" y="2621400"/>
            <a:ext cx="263525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quát</a:t>
            </a:r>
            <a:r>
              <a:rPr lang="en-US" sz="2800" dirty="0">
                <a:latin typeface="Times New Roman" panose="02020603050405020304" pitchFamily="18" charset="0"/>
                <a:cs typeface="Times New Roman" panose="02020603050405020304" pitchFamily="18" charset="0"/>
              </a:rPr>
              <a:t>:</a:t>
            </a:r>
          </a:p>
        </p:txBody>
      </p:sp>
      <p:sp>
        <p:nvSpPr>
          <p:cNvPr id="10" name="Rounded Rectangle 9"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15</a:t>
            </a:r>
          </a:p>
        </p:txBody>
      </p:sp>
      <p:sp>
        <p:nvSpPr>
          <p:cNvPr id="11" name="Rounded Rectangle 10"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14</a:t>
            </a:r>
          </a:p>
        </p:txBody>
      </p:sp>
      <p:sp>
        <p:nvSpPr>
          <p:cNvPr id="12" name="Rounded Rectangle 11"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13</a:t>
            </a:r>
          </a:p>
        </p:txBody>
      </p:sp>
      <p:sp>
        <p:nvSpPr>
          <p:cNvPr id="13" name="Rounded Rectangle 12"/>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12</a:t>
            </a:r>
          </a:p>
        </p:txBody>
      </p:sp>
      <p:sp>
        <p:nvSpPr>
          <p:cNvPr id="14" name="Rounded Rectangle 13"/>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11</a:t>
            </a:r>
          </a:p>
        </p:txBody>
      </p:sp>
      <p:sp>
        <p:nvSpPr>
          <p:cNvPr id="15" name="Rounded Rectangle 14"/>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10</a:t>
            </a:r>
          </a:p>
        </p:txBody>
      </p:sp>
      <p:sp>
        <p:nvSpPr>
          <p:cNvPr id="16" name="Rounded Rectangle 15"/>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09</a:t>
            </a:r>
          </a:p>
        </p:txBody>
      </p:sp>
      <p:sp>
        <p:nvSpPr>
          <p:cNvPr id="17" name="Rounded Rectangle 16"/>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08</a:t>
            </a:r>
          </a:p>
        </p:txBody>
      </p:sp>
      <p:sp>
        <p:nvSpPr>
          <p:cNvPr id="18" name="Rounded Rectangle 17"/>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07</a:t>
            </a:r>
          </a:p>
        </p:txBody>
      </p:sp>
      <p:sp>
        <p:nvSpPr>
          <p:cNvPr id="19" name="Rounded Rectangle 18"/>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06</a:t>
            </a:r>
          </a:p>
        </p:txBody>
      </p:sp>
      <p:sp>
        <p:nvSpPr>
          <p:cNvPr id="20" name="Rounded Rectangle 19"/>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05</a:t>
            </a:r>
          </a:p>
        </p:txBody>
      </p:sp>
      <p:sp>
        <p:nvSpPr>
          <p:cNvPr id="21" name="Rounded Rectangle 2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04</a:t>
            </a:r>
          </a:p>
        </p:txBody>
      </p:sp>
      <p:sp>
        <p:nvSpPr>
          <p:cNvPr id="22" name="Rounded Rectangle 21"/>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03</a:t>
            </a:r>
          </a:p>
        </p:txBody>
      </p:sp>
      <p:sp>
        <p:nvSpPr>
          <p:cNvPr id="23" name="Rounded Rectangle 22"/>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02</a:t>
            </a:r>
          </a:p>
        </p:txBody>
      </p:sp>
      <p:sp>
        <p:nvSpPr>
          <p:cNvPr id="24" name="Rounded Rectangle 23"/>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01</a:t>
            </a:r>
          </a:p>
        </p:txBody>
      </p:sp>
      <p:sp>
        <p:nvSpPr>
          <p:cNvPr id="25" name="Rounded Rectangle 24"/>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00</a:t>
            </a:r>
          </a:p>
        </p:txBody>
      </p:sp>
      <p:pic>
        <p:nvPicPr>
          <p:cNvPr id="26" name="Picture 2" descr="Káº¿t quáº£ hÃ¬nh áº£nh cho icon Äá»ng há»"/>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45262" y="4421817"/>
            <a:ext cx="592021" cy="592931"/>
          </a:xfrm>
          <a:prstGeom prst="rect">
            <a:avLst/>
          </a:prstGeom>
          <a:noFill/>
          <a:extLst>
            <a:ext uri="{909E8E84-426E-40DD-AFC4-6F175D3DCCD1}">
              <a14:hiddenFill xmlns:a14="http://schemas.microsoft.com/office/drawing/2010/main">
                <a:solidFill>
                  <a:srgbClr val="FFFFFF"/>
                </a:solidFill>
              </a14:hiddenFill>
            </a:ext>
          </a:extLst>
        </p:spPr>
      </p:pic>
      <p:sp>
        <p:nvSpPr>
          <p:cNvPr id="27" name="Action Button: Home 26">
            <a:hlinkClick r:id="rId10" action="ppaction://hlinksldjump" highlightClick="1"/>
          </p:cNvPr>
          <p:cNvSpPr/>
          <p:nvPr/>
        </p:nvSpPr>
        <p:spPr>
          <a:xfrm>
            <a:off x="8534400" y="4629150"/>
            <a:ext cx="533400" cy="38559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132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6"/>
                    </p:tgtEl>
                  </p:cond>
                </p:stCondLst>
                <p:endSync evt="end" delay="0">
                  <p:rtn val="all"/>
                </p:endSync>
                <p:childTnLst>
                  <p:par>
                    <p:cTn id="8" fill="hold">
                      <p:stCondLst>
                        <p:cond delay="0"/>
                      </p:stCondLst>
                      <p:childTnLst>
                        <p:par>
                          <p:cTn id="9" fill="hold">
                            <p:stCondLst>
                              <p:cond delay="0"/>
                            </p:stCondLst>
                            <p:childTnLst>
                              <p:par>
                                <p:cTn id="10" presetID="11" presetClass="entr" presetSubtype="0" fill="hold" grpId="0" nodeType="afterEffect">
                                  <p:stCondLst>
                                    <p:cond delay="0"/>
                                  </p:stCondLst>
                                  <p:childTnLst>
                                    <p:set>
                                      <p:cBhvr>
                                        <p:cTn id="1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2" fill="hold">
                            <p:stCondLst>
                              <p:cond delay="1000"/>
                            </p:stCondLst>
                            <p:childTnLst>
                              <p:par>
                                <p:cTn id="13" presetID="11" presetClass="entr" presetSubtype="0" fill="hold" grpId="0" nodeType="afterEffect">
                                  <p:stCondLst>
                                    <p:cond delay="0"/>
                                  </p:stCondLst>
                                  <p:childTnLst>
                                    <p:set>
                                      <p:cBhvr>
                                        <p:cTn id="14" dur="1000">
                                          <p:stCondLst>
                                            <p:cond delay="0"/>
                                          </p:stCondLst>
                                        </p:cTn>
                                        <p:tgtEl>
                                          <p:spTgt spid="11"/>
                                        </p:tgtEl>
                                        <p:attrNameLst>
                                          <p:attrName>style.visibility</p:attrName>
                                        </p:attrNameLst>
                                      </p:cBhvr>
                                      <p:to>
                                        <p:strVal val="visible"/>
                                      </p:to>
                                    </p:set>
                                  </p:childTnLst>
                                </p:cTn>
                              </p:par>
                            </p:childTnLst>
                          </p:cTn>
                        </p:par>
                        <p:par>
                          <p:cTn id="15" fill="hold">
                            <p:stCondLst>
                              <p:cond delay="2000"/>
                            </p:stCondLst>
                            <p:childTnLst>
                              <p:par>
                                <p:cTn id="16" presetID="11" presetClass="entr" presetSubtype="0" fill="hold" grpId="0" nodeType="afterEffect">
                                  <p:stCondLst>
                                    <p:cond delay="0"/>
                                  </p:stCondLst>
                                  <p:childTnLst>
                                    <p:set>
                                      <p:cBhvr>
                                        <p:cTn id="17" dur="1000">
                                          <p:stCondLst>
                                            <p:cond delay="0"/>
                                          </p:stCondLst>
                                        </p:cTn>
                                        <p:tgtEl>
                                          <p:spTgt spid="12"/>
                                        </p:tgtEl>
                                        <p:attrNameLst>
                                          <p:attrName>style.visibility</p:attrName>
                                        </p:attrNameLst>
                                      </p:cBhvr>
                                      <p:to>
                                        <p:strVal val="visible"/>
                                      </p:to>
                                    </p:set>
                                  </p:childTnLst>
                                </p:cTn>
                              </p:par>
                            </p:childTnLst>
                          </p:cTn>
                        </p:par>
                        <p:par>
                          <p:cTn id="18" fill="hold">
                            <p:stCondLst>
                              <p:cond delay="3000"/>
                            </p:stCondLst>
                            <p:childTnLst>
                              <p:par>
                                <p:cTn id="19" presetID="11" presetClass="entr" presetSubtype="0" fill="hold" grpId="0" nodeType="afterEffect">
                                  <p:stCondLst>
                                    <p:cond delay="0"/>
                                  </p:stCondLst>
                                  <p:childTnLst>
                                    <p:set>
                                      <p:cBhvr>
                                        <p:cTn id="20" dur="1000">
                                          <p:stCondLst>
                                            <p:cond delay="0"/>
                                          </p:stCondLst>
                                        </p:cTn>
                                        <p:tgtEl>
                                          <p:spTgt spid="13"/>
                                        </p:tgtEl>
                                        <p:attrNameLst>
                                          <p:attrName>style.visibility</p:attrName>
                                        </p:attrNameLst>
                                      </p:cBhvr>
                                      <p:to>
                                        <p:strVal val="visible"/>
                                      </p:to>
                                    </p:set>
                                  </p:childTnLst>
                                </p:cTn>
                              </p:par>
                            </p:childTnLst>
                          </p:cTn>
                        </p:par>
                        <p:par>
                          <p:cTn id="21" fill="hold">
                            <p:stCondLst>
                              <p:cond delay="4000"/>
                            </p:stCondLst>
                            <p:childTnLst>
                              <p:par>
                                <p:cTn id="22" presetID="11" presetClass="entr" presetSubtype="0" fill="hold" grpId="0" nodeType="afterEffect">
                                  <p:stCondLst>
                                    <p:cond delay="0"/>
                                  </p:stCondLst>
                                  <p:childTnLst>
                                    <p:set>
                                      <p:cBhvr>
                                        <p:cTn id="23" dur="1000">
                                          <p:stCondLst>
                                            <p:cond delay="0"/>
                                          </p:stCondLst>
                                        </p:cTn>
                                        <p:tgtEl>
                                          <p:spTgt spid="14"/>
                                        </p:tgtEl>
                                        <p:attrNameLst>
                                          <p:attrName>style.visibility</p:attrName>
                                        </p:attrNameLst>
                                      </p:cBhvr>
                                      <p:to>
                                        <p:strVal val="visible"/>
                                      </p:to>
                                    </p:set>
                                  </p:childTnLst>
                                </p:cTn>
                              </p:par>
                            </p:childTnLst>
                          </p:cTn>
                        </p:par>
                        <p:par>
                          <p:cTn id="24" fill="hold">
                            <p:stCondLst>
                              <p:cond delay="5000"/>
                            </p:stCondLst>
                            <p:childTnLst>
                              <p:par>
                                <p:cTn id="25" presetID="11" presetClass="entr" presetSubtype="0" fill="hold" grpId="0" nodeType="afterEffect">
                                  <p:stCondLst>
                                    <p:cond delay="0"/>
                                  </p:stCondLst>
                                  <p:childTnLst>
                                    <p:set>
                                      <p:cBhvr>
                                        <p:cTn id="26" dur="1000">
                                          <p:stCondLst>
                                            <p:cond delay="0"/>
                                          </p:stCondLst>
                                        </p:cTn>
                                        <p:tgtEl>
                                          <p:spTgt spid="15"/>
                                        </p:tgtEl>
                                        <p:attrNameLst>
                                          <p:attrName>style.visibility</p:attrName>
                                        </p:attrNameLst>
                                      </p:cBhvr>
                                      <p:to>
                                        <p:strVal val="visible"/>
                                      </p:to>
                                    </p:set>
                                  </p:childTnLst>
                                </p:cTn>
                              </p:par>
                            </p:childTnLst>
                          </p:cTn>
                        </p:par>
                        <p:par>
                          <p:cTn id="27" fill="hold">
                            <p:stCondLst>
                              <p:cond delay="6000"/>
                            </p:stCondLst>
                            <p:childTnLst>
                              <p:par>
                                <p:cTn id="28" presetID="11" presetClass="entr" presetSubtype="0" fill="hold" grpId="0" nodeType="afterEffect">
                                  <p:stCondLst>
                                    <p:cond delay="0"/>
                                  </p:stCondLst>
                                  <p:childTnLst>
                                    <p:set>
                                      <p:cBhvr>
                                        <p:cTn id="29" dur="1000">
                                          <p:stCondLst>
                                            <p:cond delay="0"/>
                                          </p:stCondLst>
                                        </p:cTn>
                                        <p:tgtEl>
                                          <p:spTgt spid="16"/>
                                        </p:tgtEl>
                                        <p:attrNameLst>
                                          <p:attrName>style.visibility</p:attrName>
                                        </p:attrNameLst>
                                      </p:cBhvr>
                                      <p:to>
                                        <p:strVal val="visible"/>
                                      </p:to>
                                    </p:set>
                                  </p:childTnLst>
                                </p:cTn>
                              </p:par>
                            </p:childTnLst>
                          </p:cTn>
                        </p:par>
                        <p:par>
                          <p:cTn id="30" fill="hold">
                            <p:stCondLst>
                              <p:cond delay="7000"/>
                            </p:stCondLst>
                            <p:childTnLst>
                              <p:par>
                                <p:cTn id="31" presetID="11" presetClass="entr" presetSubtype="0" fill="hold" grpId="0" nodeType="afterEffect">
                                  <p:stCondLst>
                                    <p:cond delay="0"/>
                                  </p:stCondLst>
                                  <p:childTnLst>
                                    <p:set>
                                      <p:cBhvr>
                                        <p:cTn id="32" dur="1000">
                                          <p:stCondLst>
                                            <p:cond delay="0"/>
                                          </p:stCondLst>
                                        </p:cTn>
                                        <p:tgtEl>
                                          <p:spTgt spid="17"/>
                                        </p:tgtEl>
                                        <p:attrNameLst>
                                          <p:attrName>style.visibility</p:attrName>
                                        </p:attrNameLst>
                                      </p:cBhvr>
                                      <p:to>
                                        <p:strVal val="visible"/>
                                      </p:to>
                                    </p:set>
                                  </p:childTnLst>
                                </p:cTn>
                              </p:par>
                            </p:childTnLst>
                          </p:cTn>
                        </p:par>
                        <p:par>
                          <p:cTn id="33" fill="hold">
                            <p:stCondLst>
                              <p:cond delay="8000"/>
                            </p:stCondLst>
                            <p:childTnLst>
                              <p:par>
                                <p:cTn id="34" presetID="11" presetClass="entr" presetSubtype="0" fill="hold" grpId="0" nodeType="afterEffect">
                                  <p:stCondLst>
                                    <p:cond delay="0"/>
                                  </p:stCondLst>
                                  <p:childTnLst>
                                    <p:set>
                                      <p:cBhvr>
                                        <p:cTn id="35" dur="1000">
                                          <p:stCondLst>
                                            <p:cond delay="0"/>
                                          </p:stCondLst>
                                        </p:cTn>
                                        <p:tgtEl>
                                          <p:spTgt spid="18"/>
                                        </p:tgtEl>
                                        <p:attrNameLst>
                                          <p:attrName>style.visibility</p:attrName>
                                        </p:attrNameLst>
                                      </p:cBhvr>
                                      <p:to>
                                        <p:strVal val="visible"/>
                                      </p:to>
                                    </p:set>
                                  </p:childTnLst>
                                </p:cTn>
                              </p:par>
                            </p:childTnLst>
                          </p:cTn>
                        </p:par>
                        <p:par>
                          <p:cTn id="36" fill="hold">
                            <p:stCondLst>
                              <p:cond delay="9000"/>
                            </p:stCondLst>
                            <p:childTnLst>
                              <p:par>
                                <p:cTn id="37" presetID="11" presetClass="entr" presetSubtype="0" fill="hold" grpId="0" nodeType="afterEffect">
                                  <p:stCondLst>
                                    <p:cond delay="0"/>
                                  </p:stCondLst>
                                  <p:childTnLst>
                                    <p:set>
                                      <p:cBhvr>
                                        <p:cTn id="38" dur="1000">
                                          <p:stCondLst>
                                            <p:cond delay="0"/>
                                          </p:stCondLst>
                                        </p:cTn>
                                        <p:tgtEl>
                                          <p:spTgt spid="19"/>
                                        </p:tgtEl>
                                        <p:attrNameLst>
                                          <p:attrName>style.visibility</p:attrName>
                                        </p:attrNameLst>
                                      </p:cBhvr>
                                      <p:to>
                                        <p:strVal val="visible"/>
                                      </p:to>
                                    </p:set>
                                  </p:childTnLst>
                                </p:cTn>
                              </p:par>
                            </p:childTnLst>
                          </p:cTn>
                        </p:par>
                        <p:par>
                          <p:cTn id="39" fill="hold">
                            <p:stCondLst>
                              <p:cond delay="10000"/>
                            </p:stCondLst>
                            <p:childTnLst>
                              <p:par>
                                <p:cTn id="40" presetID="11" presetClass="entr" presetSubtype="0" fill="hold" grpId="0" nodeType="afterEffect">
                                  <p:stCondLst>
                                    <p:cond delay="0"/>
                                  </p:stCondLst>
                                  <p:childTnLst>
                                    <p:set>
                                      <p:cBhvr>
                                        <p:cTn id="41" dur="1000">
                                          <p:stCondLst>
                                            <p:cond delay="0"/>
                                          </p:stCondLst>
                                        </p:cTn>
                                        <p:tgtEl>
                                          <p:spTgt spid="20"/>
                                        </p:tgtEl>
                                        <p:attrNameLst>
                                          <p:attrName>style.visibility</p:attrName>
                                        </p:attrNameLst>
                                      </p:cBhvr>
                                      <p:to>
                                        <p:strVal val="visible"/>
                                      </p:to>
                                    </p:set>
                                  </p:childTnLst>
                                </p:cTn>
                              </p:par>
                            </p:childTnLst>
                          </p:cTn>
                        </p:par>
                        <p:par>
                          <p:cTn id="42" fill="hold">
                            <p:stCondLst>
                              <p:cond delay="11000"/>
                            </p:stCondLst>
                            <p:childTnLst>
                              <p:par>
                                <p:cTn id="43" presetID="11" presetClass="entr" presetSubtype="0" fill="hold" grpId="0" nodeType="afterEffect">
                                  <p:stCondLst>
                                    <p:cond delay="0"/>
                                  </p:stCondLst>
                                  <p:childTnLst>
                                    <p:set>
                                      <p:cBhvr>
                                        <p:cTn id="44" dur="1000">
                                          <p:stCondLst>
                                            <p:cond delay="0"/>
                                          </p:stCondLst>
                                        </p:cTn>
                                        <p:tgtEl>
                                          <p:spTgt spid="21"/>
                                        </p:tgtEl>
                                        <p:attrNameLst>
                                          <p:attrName>style.visibility</p:attrName>
                                        </p:attrNameLst>
                                      </p:cBhvr>
                                      <p:to>
                                        <p:strVal val="visible"/>
                                      </p:to>
                                    </p:set>
                                  </p:childTnLst>
                                </p:cTn>
                              </p:par>
                            </p:childTnLst>
                          </p:cTn>
                        </p:par>
                        <p:par>
                          <p:cTn id="45" fill="hold">
                            <p:stCondLst>
                              <p:cond delay="12000"/>
                            </p:stCondLst>
                            <p:childTnLst>
                              <p:par>
                                <p:cTn id="46" presetID="11" presetClass="entr" presetSubtype="0" fill="hold" grpId="0" nodeType="afterEffect">
                                  <p:stCondLst>
                                    <p:cond delay="0"/>
                                  </p:stCondLst>
                                  <p:childTnLst>
                                    <p:set>
                                      <p:cBhvr>
                                        <p:cTn id="47" dur="1000">
                                          <p:stCondLst>
                                            <p:cond delay="0"/>
                                          </p:stCondLst>
                                        </p:cTn>
                                        <p:tgtEl>
                                          <p:spTgt spid="22"/>
                                        </p:tgtEl>
                                        <p:attrNameLst>
                                          <p:attrName>style.visibility</p:attrName>
                                        </p:attrNameLst>
                                      </p:cBhvr>
                                      <p:to>
                                        <p:strVal val="visible"/>
                                      </p:to>
                                    </p:set>
                                  </p:childTnLst>
                                </p:cTn>
                              </p:par>
                            </p:childTnLst>
                          </p:cTn>
                        </p:par>
                        <p:par>
                          <p:cTn id="48" fill="hold">
                            <p:stCondLst>
                              <p:cond delay="13000"/>
                            </p:stCondLst>
                            <p:childTnLst>
                              <p:par>
                                <p:cTn id="49" presetID="11" presetClass="entr" presetSubtype="0" fill="hold" grpId="0" nodeType="afterEffect">
                                  <p:stCondLst>
                                    <p:cond delay="0"/>
                                  </p:stCondLst>
                                  <p:childTnLst>
                                    <p:set>
                                      <p:cBhvr>
                                        <p:cTn id="50" dur="1000">
                                          <p:stCondLst>
                                            <p:cond delay="0"/>
                                          </p:stCondLst>
                                        </p:cTn>
                                        <p:tgtEl>
                                          <p:spTgt spid="23"/>
                                        </p:tgtEl>
                                        <p:attrNameLst>
                                          <p:attrName>style.visibility</p:attrName>
                                        </p:attrNameLst>
                                      </p:cBhvr>
                                      <p:to>
                                        <p:strVal val="visible"/>
                                      </p:to>
                                    </p:set>
                                  </p:childTnLst>
                                </p:cTn>
                              </p:par>
                            </p:childTnLst>
                          </p:cTn>
                        </p:par>
                        <p:par>
                          <p:cTn id="51" fill="hold">
                            <p:stCondLst>
                              <p:cond delay="14000"/>
                            </p:stCondLst>
                            <p:childTnLst>
                              <p:par>
                                <p:cTn id="52" presetID="11" presetClass="entr" presetSubtype="0" fill="hold" grpId="0" nodeType="afterEffect">
                                  <p:stCondLst>
                                    <p:cond delay="0"/>
                                  </p:stCondLst>
                                  <p:childTnLst>
                                    <p:set>
                                      <p:cBhvr>
                                        <p:cTn id="53" dur="1000">
                                          <p:stCondLst>
                                            <p:cond delay="0"/>
                                          </p:stCondLst>
                                        </p:cTn>
                                        <p:tgtEl>
                                          <p:spTgt spid="24"/>
                                        </p:tgtEl>
                                        <p:attrNameLst>
                                          <p:attrName>style.visibility</p:attrName>
                                        </p:attrNameLst>
                                      </p:cBhvr>
                                      <p:to>
                                        <p:strVal val="visible"/>
                                      </p:to>
                                    </p:set>
                                  </p:childTnLst>
                                </p:cTn>
                              </p:par>
                            </p:childTnLst>
                          </p:cTn>
                        </p:par>
                        <p:par>
                          <p:cTn id="54" fill="hold">
                            <p:stCondLst>
                              <p:cond delay="15000"/>
                            </p:stCondLst>
                            <p:childTnLst>
                              <p:par>
                                <p:cTn id="55" presetID="11" presetClass="entr" presetSubtype="0" fill="hold" grpId="0" nodeType="afterEffect">
                                  <p:stCondLst>
                                    <p:cond delay="0"/>
                                  </p:stCondLst>
                                  <p:childTnLst>
                                    <p:set>
                                      <p:cBhvr>
                                        <p:cTn id="56"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6"/>
                  </p:tgtEl>
                </p:cond>
              </p:nextCondLst>
            </p:seq>
          </p:childTnLst>
        </p:cTn>
      </p:par>
    </p:tnLst>
    <p:bldLst>
      <p:bldP spid="3"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OPL20U25GSXzBJYl68kk8uQGfFKzs7yb1M4KJWUiLk6ZEvGF+qCIPSnY57AbBFCvTW2023.15.47+K4lPs7H94VUqPe2XwIsfPRnrXQE//QTEXxb8/8N4CNc6FpgZahzpTjFhMzSA7T/nHJa11DE8Ng2TP3iAmRczFlmslSuUNOgUeb6yRvs0="/>
          <p:cNvSpPr/>
          <p:nvPr/>
        </p:nvSpPr>
        <p:spPr>
          <a:xfrm>
            <a:off x="381000" y="742950"/>
            <a:ext cx="8458200" cy="2232919"/>
          </a:xfrm>
          <a:prstGeom prst="rect">
            <a:avLst/>
          </a:prstGeom>
        </p:spPr>
        <p:txBody>
          <a:bodyPr wrap="square">
            <a:spAutoFit/>
          </a:bodyPr>
          <a:lstStyle/>
          <a:p>
            <a:pPr>
              <a:lnSpc>
                <a:spcPct val="150000"/>
              </a:lnSpc>
            </a:pPr>
            <a:r>
              <a:rPr lang="en-US" sz="3200" dirty="0" err="1"/>
              <a:t>Nếu</a:t>
            </a:r>
            <a:r>
              <a:rPr lang="en-US" sz="3200" dirty="0"/>
              <a:t> </a:t>
            </a:r>
            <a:r>
              <a:rPr lang="en-US" sz="3200" dirty="0" err="1"/>
              <a:t>trong</a:t>
            </a:r>
            <a:r>
              <a:rPr lang="en-US" sz="3200" dirty="0"/>
              <a:t>  1 </a:t>
            </a:r>
            <a:r>
              <a:rPr lang="en-US" sz="3200" dirty="0" err="1"/>
              <a:t>giờ</a:t>
            </a:r>
            <a:r>
              <a:rPr lang="en-US" sz="3200" dirty="0"/>
              <a:t> </a:t>
            </a:r>
            <a:r>
              <a:rPr lang="en-US" sz="3200" dirty="0" err="1"/>
              <a:t>một</a:t>
            </a:r>
            <a:r>
              <a:rPr lang="en-US" sz="3200" dirty="0"/>
              <a:t> </a:t>
            </a:r>
            <a:r>
              <a:rPr lang="en-US" sz="3200" dirty="0" err="1"/>
              <a:t>người</a:t>
            </a:r>
            <a:r>
              <a:rPr lang="en-US" sz="3200" dirty="0"/>
              <a:t> </a:t>
            </a:r>
            <a:r>
              <a:rPr lang="en-US" sz="3200" dirty="0" err="1"/>
              <a:t>làm</a:t>
            </a:r>
            <a:r>
              <a:rPr lang="en-US" sz="3200" dirty="0"/>
              <a:t> </a:t>
            </a:r>
            <a:r>
              <a:rPr lang="en-US" sz="3200" dirty="0" err="1"/>
              <a:t>được</a:t>
            </a:r>
            <a:r>
              <a:rPr lang="en-US" sz="3200" dirty="0"/>
              <a:t>     </a:t>
            </a:r>
            <a:r>
              <a:rPr lang="en-US" sz="3200" dirty="0" err="1"/>
              <a:t>công</a:t>
            </a:r>
            <a:r>
              <a:rPr lang="en-US" sz="3200" dirty="0"/>
              <a:t> </a:t>
            </a:r>
            <a:r>
              <a:rPr lang="en-US" sz="3200" dirty="0" err="1"/>
              <a:t>việc</a:t>
            </a:r>
            <a:r>
              <a:rPr lang="en-US" sz="3200" dirty="0"/>
              <a:t> </a:t>
            </a:r>
            <a:r>
              <a:rPr lang="en-US" sz="3200" dirty="0" err="1"/>
              <a:t>thì</a:t>
            </a:r>
            <a:r>
              <a:rPr lang="en-US" sz="3200" dirty="0"/>
              <a:t> </a:t>
            </a:r>
            <a:r>
              <a:rPr lang="en-US" sz="3200" dirty="0" err="1"/>
              <a:t>trong</a:t>
            </a:r>
            <a:r>
              <a:rPr lang="en-US" sz="3200" dirty="0"/>
              <a:t> </a:t>
            </a:r>
            <a:r>
              <a:rPr lang="en-US" sz="3200" i="1" dirty="0"/>
              <a:t>a</a:t>
            </a:r>
            <a:r>
              <a:rPr lang="en-US" sz="3200" dirty="0"/>
              <a:t> </a:t>
            </a:r>
            <a:r>
              <a:rPr lang="en-US" sz="3200" dirty="0" err="1"/>
              <a:t>giờ</a:t>
            </a:r>
            <a:r>
              <a:rPr lang="en-US" sz="3200" dirty="0"/>
              <a:t> </a:t>
            </a:r>
            <a:r>
              <a:rPr lang="en-US" sz="3200" dirty="0" err="1"/>
              <a:t>người</a:t>
            </a:r>
            <a:r>
              <a:rPr lang="en-US" sz="3200" dirty="0"/>
              <a:t> </a:t>
            </a:r>
            <a:r>
              <a:rPr lang="en-US" sz="3200" dirty="0" err="1"/>
              <a:t>đó</a:t>
            </a:r>
            <a:r>
              <a:rPr lang="en-US" sz="3200" dirty="0"/>
              <a:t> </a:t>
            </a:r>
            <a:r>
              <a:rPr lang="en-US" sz="3200" dirty="0" err="1"/>
              <a:t>làm</a:t>
            </a:r>
            <a:r>
              <a:rPr lang="en-US" sz="3200" dirty="0"/>
              <a:t> </a:t>
            </a:r>
            <a:r>
              <a:rPr lang="en-US" sz="3200" dirty="0" err="1"/>
              <a:t>được</a:t>
            </a:r>
            <a:r>
              <a:rPr lang="en-US" sz="3200" dirty="0"/>
              <a:t> bao </a:t>
            </a:r>
            <a:r>
              <a:rPr lang="en-US" sz="3200" dirty="0" err="1"/>
              <a:t>nhiêu</a:t>
            </a:r>
            <a:r>
              <a:rPr lang="en-US" sz="3200" dirty="0"/>
              <a:t> </a:t>
            </a:r>
            <a:r>
              <a:rPr lang="en-US" sz="3200" dirty="0" err="1"/>
              <a:t>phần</a:t>
            </a:r>
            <a:r>
              <a:rPr lang="en-US" sz="3200" dirty="0"/>
              <a:t> </a:t>
            </a:r>
            <a:r>
              <a:rPr lang="en-US" sz="3200" dirty="0" err="1"/>
              <a:t>công</a:t>
            </a:r>
            <a:r>
              <a:rPr lang="en-US" sz="3200" dirty="0"/>
              <a:t> </a:t>
            </a:r>
            <a:r>
              <a:rPr lang="en-US" sz="3200" dirty="0" err="1"/>
              <a:t>việc</a:t>
            </a:r>
            <a:r>
              <a:rPr lang="en-US" sz="3200" dirty="0"/>
              <a:t>?</a:t>
            </a:r>
          </a:p>
        </p:txBody>
      </p:sp>
      <p:sp>
        <p:nvSpPr>
          <p:cNvPr id="8" name="Rectangle 2" descr="OPL20U25GSXzBJYl68kk8uQGfFKzs7yb1M4KJWUiLk6ZEvGF+qCIPSnY57AbBFCvTW2023.15.47+K4lPs7H94VUqPe2XwIsfPRnrXQE//QTEXxb8/8N4CNc6FpgZahzpTjFhMzSA7T/nHJa11DE8Ng2TP3iAmRczFlmslSuUNOgUeb6yRvs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descr="OPL20U25GSXzBJYl68kk8uQGfFKzs7yb1M4KJWUiLk6ZEvGF+qCIPSnY57AbBFCvTW2023.15.47+K4lPs7H94VUqPe2XwIsfPRnrXQE//QTEXxb8/8N4CNc6FpgZahzpTjFhMzSA7T/nHJa11DE8Ng2TP3iAmRczFlmslSuUNOgUeb6yRvs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1"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847660402"/>
              </p:ext>
            </p:extLst>
          </p:nvPr>
        </p:nvGraphicFramePr>
        <p:xfrm>
          <a:off x="7315200" y="819150"/>
          <a:ext cx="241300" cy="825500"/>
        </p:xfrm>
        <a:graphic>
          <a:graphicData uri="http://schemas.openxmlformats.org/presentationml/2006/ole">
            <mc:AlternateContent xmlns:mc="http://schemas.openxmlformats.org/markup-compatibility/2006">
              <mc:Choice xmlns:v="urn:schemas-microsoft-com:vml" Requires="v">
                <p:oleObj name="Equation" r:id="rId5" imgW="241200" imgH="825480" progId="Equation.DSMT4">
                  <p:embed/>
                </p:oleObj>
              </mc:Choice>
              <mc:Fallback>
                <p:oleObj name="Equation" r:id="rId5" imgW="241200" imgH="825480" progId="Equation.DSMT4">
                  <p:embed/>
                  <p:pic>
                    <p:nvPicPr>
                      <p:cNvPr id="0" name=""/>
                      <p:cNvPicPr/>
                      <p:nvPr/>
                    </p:nvPicPr>
                    <p:blipFill>
                      <a:blip r:embed="rId6"/>
                      <a:stretch>
                        <a:fillRect/>
                      </a:stretch>
                    </p:blipFill>
                    <p:spPr>
                      <a:xfrm>
                        <a:off x="7315200" y="819150"/>
                        <a:ext cx="241300" cy="825500"/>
                      </a:xfrm>
                      <a:prstGeom prst="rect">
                        <a:avLst/>
                      </a:prstGeom>
                    </p:spPr>
                  </p:pic>
                </p:oleObj>
              </mc:Fallback>
            </mc:AlternateContent>
          </a:graphicData>
        </a:graphic>
      </p:graphicFrame>
      <p:graphicFrame>
        <p:nvGraphicFramePr>
          <p:cNvPr id="3" name="Object 2"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95740045"/>
              </p:ext>
            </p:extLst>
          </p:nvPr>
        </p:nvGraphicFramePr>
        <p:xfrm>
          <a:off x="4483100" y="3175395"/>
          <a:ext cx="317500" cy="1031875"/>
        </p:xfrm>
        <a:graphic>
          <a:graphicData uri="http://schemas.openxmlformats.org/presentationml/2006/ole">
            <mc:AlternateContent xmlns:mc="http://schemas.openxmlformats.org/markup-compatibility/2006">
              <mc:Choice xmlns:v="urn:schemas-microsoft-com:vml" Requires="v">
                <p:oleObj name="Equation" r:id="rId7" imgW="253800" imgH="825480" progId="Equation.DSMT4">
                  <p:embed/>
                </p:oleObj>
              </mc:Choice>
              <mc:Fallback>
                <p:oleObj name="Equation" r:id="rId7" imgW="253800" imgH="825480" progId="Equation.DSMT4">
                  <p:embed/>
                  <p:pic>
                    <p:nvPicPr>
                      <p:cNvPr id="0" name=""/>
                      <p:cNvPicPr/>
                      <p:nvPr/>
                    </p:nvPicPr>
                    <p:blipFill>
                      <a:blip r:embed="rId8"/>
                      <a:stretch>
                        <a:fillRect/>
                      </a:stretch>
                    </p:blipFill>
                    <p:spPr>
                      <a:xfrm>
                        <a:off x="4483100" y="3175395"/>
                        <a:ext cx="317500" cy="1031875"/>
                      </a:xfrm>
                      <a:prstGeom prst="rect">
                        <a:avLst/>
                      </a:prstGeom>
                    </p:spPr>
                  </p:pic>
                </p:oleObj>
              </mc:Fallback>
            </mc:AlternateContent>
          </a:graphicData>
        </a:graphic>
      </p:graphicFrame>
      <p:sp>
        <p:nvSpPr>
          <p:cNvPr id="9" name="Rounded Rectangle 8"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15</a:t>
            </a:r>
          </a:p>
        </p:txBody>
      </p:sp>
      <p:sp>
        <p:nvSpPr>
          <p:cNvPr id="11" name="Rounded Rectangle 10"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14</a:t>
            </a:r>
          </a:p>
        </p:txBody>
      </p:sp>
      <p:sp>
        <p:nvSpPr>
          <p:cNvPr id="12" name="Rounded Rectangle 11"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13</a:t>
            </a:r>
          </a:p>
        </p:txBody>
      </p:sp>
      <p:sp>
        <p:nvSpPr>
          <p:cNvPr id="13" name="Rounded Rectangle 12"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12</a:t>
            </a:r>
          </a:p>
        </p:txBody>
      </p:sp>
      <p:sp>
        <p:nvSpPr>
          <p:cNvPr id="14" name="Rounded Rectangle 13"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11</a:t>
            </a:r>
          </a:p>
        </p:txBody>
      </p:sp>
      <p:sp>
        <p:nvSpPr>
          <p:cNvPr id="15" name="Rounded Rectangle 14"/>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10</a:t>
            </a:r>
          </a:p>
        </p:txBody>
      </p:sp>
      <p:sp>
        <p:nvSpPr>
          <p:cNvPr id="16" name="Rounded Rectangle 15"/>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09</a:t>
            </a:r>
          </a:p>
        </p:txBody>
      </p:sp>
      <p:sp>
        <p:nvSpPr>
          <p:cNvPr id="17" name="Rounded Rectangle 16"/>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08</a:t>
            </a:r>
          </a:p>
        </p:txBody>
      </p:sp>
      <p:sp>
        <p:nvSpPr>
          <p:cNvPr id="18" name="Rounded Rectangle 17"/>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07</a:t>
            </a:r>
          </a:p>
        </p:txBody>
      </p:sp>
      <p:sp>
        <p:nvSpPr>
          <p:cNvPr id="19" name="Rounded Rectangle 18"/>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06</a:t>
            </a:r>
          </a:p>
        </p:txBody>
      </p:sp>
      <p:sp>
        <p:nvSpPr>
          <p:cNvPr id="20" name="Rounded Rectangle 19"/>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05</a:t>
            </a:r>
          </a:p>
        </p:txBody>
      </p:sp>
      <p:sp>
        <p:nvSpPr>
          <p:cNvPr id="21" name="Rounded Rectangle 2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04</a:t>
            </a:r>
          </a:p>
        </p:txBody>
      </p:sp>
      <p:sp>
        <p:nvSpPr>
          <p:cNvPr id="22" name="Rounded Rectangle 21"/>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03</a:t>
            </a:r>
          </a:p>
        </p:txBody>
      </p:sp>
      <p:sp>
        <p:nvSpPr>
          <p:cNvPr id="23" name="Rounded Rectangle 22"/>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02</a:t>
            </a:r>
          </a:p>
        </p:txBody>
      </p:sp>
      <p:sp>
        <p:nvSpPr>
          <p:cNvPr id="24" name="Rounded Rectangle 23"/>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01</a:t>
            </a:r>
          </a:p>
        </p:txBody>
      </p:sp>
      <p:sp>
        <p:nvSpPr>
          <p:cNvPr id="25" name="Rounded Rectangle 24"/>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00</a:t>
            </a:r>
          </a:p>
        </p:txBody>
      </p:sp>
      <p:pic>
        <p:nvPicPr>
          <p:cNvPr id="26" name="Picture 2" descr="Káº¿t quáº£ hÃ¬nh áº£nh cho icon Äá»ng há»"/>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45262" y="4421817"/>
            <a:ext cx="592021" cy="592931"/>
          </a:xfrm>
          <a:prstGeom prst="rect">
            <a:avLst/>
          </a:prstGeom>
          <a:noFill/>
          <a:extLst>
            <a:ext uri="{909E8E84-426E-40DD-AFC4-6F175D3DCCD1}">
              <a14:hiddenFill xmlns:a14="http://schemas.microsoft.com/office/drawing/2010/main">
                <a:solidFill>
                  <a:srgbClr val="FFFFFF"/>
                </a:solidFill>
              </a14:hiddenFill>
            </a:ext>
          </a:extLst>
        </p:spPr>
      </p:pic>
      <p:sp>
        <p:nvSpPr>
          <p:cNvPr id="27" name="Action Button: Home 26">
            <a:hlinkClick r:id="rId10" action="ppaction://hlinksldjump" highlightClick="1"/>
          </p:cNvPr>
          <p:cNvSpPr/>
          <p:nvPr/>
        </p:nvSpPr>
        <p:spPr>
          <a:xfrm>
            <a:off x="8534400" y="4629150"/>
            <a:ext cx="533400" cy="38559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603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6"/>
                    </p:tgtEl>
                  </p:cond>
                </p:stCondLst>
                <p:endSync evt="end" delay="0">
                  <p:rtn val="all"/>
                </p:endSync>
                <p:childTnLst>
                  <p:par>
                    <p:cTn id="8" fill="hold">
                      <p:stCondLst>
                        <p:cond delay="0"/>
                      </p:stCondLst>
                      <p:childTnLst>
                        <p:par>
                          <p:cTn id="9" fill="hold">
                            <p:stCondLst>
                              <p:cond delay="0"/>
                            </p:stCondLst>
                            <p:childTnLst>
                              <p:par>
                                <p:cTn id="10" presetID="11" presetClass="entr" presetSubtype="0" fill="hold" grpId="0" nodeType="afterEffect">
                                  <p:stCondLst>
                                    <p:cond delay="0"/>
                                  </p:stCondLst>
                                  <p:childTnLst>
                                    <p:set>
                                      <p:cBhvr>
                                        <p:cTn id="11" dur="1000">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2" fill="hold">
                            <p:stCondLst>
                              <p:cond delay="1000"/>
                            </p:stCondLst>
                            <p:childTnLst>
                              <p:par>
                                <p:cTn id="13" presetID="11" presetClass="entr" presetSubtype="0" fill="hold" grpId="0" nodeType="afterEffect">
                                  <p:stCondLst>
                                    <p:cond delay="0"/>
                                  </p:stCondLst>
                                  <p:childTnLst>
                                    <p:set>
                                      <p:cBhvr>
                                        <p:cTn id="14" dur="1000">
                                          <p:stCondLst>
                                            <p:cond delay="0"/>
                                          </p:stCondLst>
                                        </p:cTn>
                                        <p:tgtEl>
                                          <p:spTgt spid="11"/>
                                        </p:tgtEl>
                                        <p:attrNameLst>
                                          <p:attrName>style.visibility</p:attrName>
                                        </p:attrNameLst>
                                      </p:cBhvr>
                                      <p:to>
                                        <p:strVal val="visible"/>
                                      </p:to>
                                    </p:set>
                                  </p:childTnLst>
                                </p:cTn>
                              </p:par>
                            </p:childTnLst>
                          </p:cTn>
                        </p:par>
                        <p:par>
                          <p:cTn id="15" fill="hold">
                            <p:stCondLst>
                              <p:cond delay="2000"/>
                            </p:stCondLst>
                            <p:childTnLst>
                              <p:par>
                                <p:cTn id="16" presetID="11" presetClass="entr" presetSubtype="0" fill="hold" grpId="0" nodeType="afterEffect">
                                  <p:stCondLst>
                                    <p:cond delay="0"/>
                                  </p:stCondLst>
                                  <p:childTnLst>
                                    <p:set>
                                      <p:cBhvr>
                                        <p:cTn id="17" dur="1000">
                                          <p:stCondLst>
                                            <p:cond delay="0"/>
                                          </p:stCondLst>
                                        </p:cTn>
                                        <p:tgtEl>
                                          <p:spTgt spid="12"/>
                                        </p:tgtEl>
                                        <p:attrNameLst>
                                          <p:attrName>style.visibility</p:attrName>
                                        </p:attrNameLst>
                                      </p:cBhvr>
                                      <p:to>
                                        <p:strVal val="visible"/>
                                      </p:to>
                                    </p:set>
                                  </p:childTnLst>
                                </p:cTn>
                              </p:par>
                            </p:childTnLst>
                          </p:cTn>
                        </p:par>
                        <p:par>
                          <p:cTn id="18" fill="hold">
                            <p:stCondLst>
                              <p:cond delay="3000"/>
                            </p:stCondLst>
                            <p:childTnLst>
                              <p:par>
                                <p:cTn id="19" presetID="11" presetClass="entr" presetSubtype="0" fill="hold" grpId="0" nodeType="afterEffect">
                                  <p:stCondLst>
                                    <p:cond delay="0"/>
                                  </p:stCondLst>
                                  <p:childTnLst>
                                    <p:set>
                                      <p:cBhvr>
                                        <p:cTn id="20" dur="1000">
                                          <p:stCondLst>
                                            <p:cond delay="0"/>
                                          </p:stCondLst>
                                        </p:cTn>
                                        <p:tgtEl>
                                          <p:spTgt spid="13"/>
                                        </p:tgtEl>
                                        <p:attrNameLst>
                                          <p:attrName>style.visibility</p:attrName>
                                        </p:attrNameLst>
                                      </p:cBhvr>
                                      <p:to>
                                        <p:strVal val="visible"/>
                                      </p:to>
                                    </p:set>
                                  </p:childTnLst>
                                </p:cTn>
                              </p:par>
                            </p:childTnLst>
                          </p:cTn>
                        </p:par>
                        <p:par>
                          <p:cTn id="21" fill="hold">
                            <p:stCondLst>
                              <p:cond delay="4000"/>
                            </p:stCondLst>
                            <p:childTnLst>
                              <p:par>
                                <p:cTn id="22" presetID="11" presetClass="entr" presetSubtype="0" fill="hold" grpId="0" nodeType="afterEffect">
                                  <p:stCondLst>
                                    <p:cond delay="0"/>
                                  </p:stCondLst>
                                  <p:childTnLst>
                                    <p:set>
                                      <p:cBhvr>
                                        <p:cTn id="23" dur="1000">
                                          <p:stCondLst>
                                            <p:cond delay="0"/>
                                          </p:stCondLst>
                                        </p:cTn>
                                        <p:tgtEl>
                                          <p:spTgt spid="14"/>
                                        </p:tgtEl>
                                        <p:attrNameLst>
                                          <p:attrName>style.visibility</p:attrName>
                                        </p:attrNameLst>
                                      </p:cBhvr>
                                      <p:to>
                                        <p:strVal val="visible"/>
                                      </p:to>
                                    </p:set>
                                  </p:childTnLst>
                                </p:cTn>
                              </p:par>
                            </p:childTnLst>
                          </p:cTn>
                        </p:par>
                        <p:par>
                          <p:cTn id="24" fill="hold">
                            <p:stCondLst>
                              <p:cond delay="5000"/>
                            </p:stCondLst>
                            <p:childTnLst>
                              <p:par>
                                <p:cTn id="25" presetID="11" presetClass="entr" presetSubtype="0" fill="hold" grpId="0" nodeType="afterEffect">
                                  <p:stCondLst>
                                    <p:cond delay="0"/>
                                  </p:stCondLst>
                                  <p:childTnLst>
                                    <p:set>
                                      <p:cBhvr>
                                        <p:cTn id="26" dur="1000">
                                          <p:stCondLst>
                                            <p:cond delay="0"/>
                                          </p:stCondLst>
                                        </p:cTn>
                                        <p:tgtEl>
                                          <p:spTgt spid="15"/>
                                        </p:tgtEl>
                                        <p:attrNameLst>
                                          <p:attrName>style.visibility</p:attrName>
                                        </p:attrNameLst>
                                      </p:cBhvr>
                                      <p:to>
                                        <p:strVal val="visible"/>
                                      </p:to>
                                    </p:set>
                                  </p:childTnLst>
                                </p:cTn>
                              </p:par>
                            </p:childTnLst>
                          </p:cTn>
                        </p:par>
                        <p:par>
                          <p:cTn id="27" fill="hold">
                            <p:stCondLst>
                              <p:cond delay="6000"/>
                            </p:stCondLst>
                            <p:childTnLst>
                              <p:par>
                                <p:cTn id="28" presetID="11" presetClass="entr" presetSubtype="0" fill="hold" grpId="0" nodeType="afterEffect">
                                  <p:stCondLst>
                                    <p:cond delay="0"/>
                                  </p:stCondLst>
                                  <p:childTnLst>
                                    <p:set>
                                      <p:cBhvr>
                                        <p:cTn id="29" dur="1000">
                                          <p:stCondLst>
                                            <p:cond delay="0"/>
                                          </p:stCondLst>
                                        </p:cTn>
                                        <p:tgtEl>
                                          <p:spTgt spid="16"/>
                                        </p:tgtEl>
                                        <p:attrNameLst>
                                          <p:attrName>style.visibility</p:attrName>
                                        </p:attrNameLst>
                                      </p:cBhvr>
                                      <p:to>
                                        <p:strVal val="visible"/>
                                      </p:to>
                                    </p:set>
                                  </p:childTnLst>
                                </p:cTn>
                              </p:par>
                            </p:childTnLst>
                          </p:cTn>
                        </p:par>
                        <p:par>
                          <p:cTn id="30" fill="hold">
                            <p:stCondLst>
                              <p:cond delay="7000"/>
                            </p:stCondLst>
                            <p:childTnLst>
                              <p:par>
                                <p:cTn id="31" presetID="11" presetClass="entr" presetSubtype="0" fill="hold" grpId="0" nodeType="afterEffect">
                                  <p:stCondLst>
                                    <p:cond delay="0"/>
                                  </p:stCondLst>
                                  <p:childTnLst>
                                    <p:set>
                                      <p:cBhvr>
                                        <p:cTn id="32" dur="1000">
                                          <p:stCondLst>
                                            <p:cond delay="0"/>
                                          </p:stCondLst>
                                        </p:cTn>
                                        <p:tgtEl>
                                          <p:spTgt spid="17"/>
                                        </p:tgtEl>
                                        <p:attrNameLst>
                                          <p:attrName>style.visibility</p:attrName>
                                        </p:attrNameLst>
                                      </p:cBhvr>
                                      <p:to>
                                        <p:strVal val="visible"/>
                                      </p:to>
                                    </p:set>
                                  </p:childTnLst>
                                </p:cTn>
                              </p:par>
                            </p:childTnLst>
                          </p:cTn>
                        </p:par>
                        <p:par>
                          <p:cTn id="33" fill="hold">
                            <p:stCondLst>
                              <p:cond delay="8000"/>
                            </p:stCondLst>
                            <p:childTnLst>
                              <p:par>
                                <p:cTn id="34" presetID="11" presetClass="entr" presetSubtype="0" fill="hold" grpId="0" nodeType="afterEffect">
                                  <p:stCondLst>
                                    <p:cond delay="0"/>
                                  </p:stCondLst>
                                  <p:childTnLst>
                                    <p:set>
                                      <p:cBhvr>
                                        <p:cTn id="35" dur="1000">
                                          <p:stCondLst>
                                            <p:cond delay="0"/>
                                          </p:stCondLst>
                                        </p:cTn>
                                        <p:tgtEl>
                                          <p:spTgt spid="18"/>
                                        </p:tgtEl>
                                        <p:attrNameLst>
                                          <p:attrName>style.visibility</p:attrName>
                                        </p:attrNameLst>
                                      </p:cBhvr>
                                      <p:to>
                                        <p:strVal val="visible"/>
                                      </p:to>
                                    </p:set>
                                  </p:childTnLst>
                                </p:cTn>
                              </p:par>
                            </p:childTnLst>
                          </p:cTn>
                        </p:par>
                        <p:par>
                          <p:cTn id="36" fill="hold">
                            <p:stCondLst>
                              <p:cond delay="9000"/>
                            </p:stCondLst>
                            <p:childTnLst>
                              <p:par>
                                <p:cTn id="37" presetID="11" presetClass="entr" presetSubtype="0" fill="hold" grpId="0" nodeType="afterEffect">
                                  <p:stCondLst>
                                    <p:cond delay="0"/>
                                  </p:stCondLst>
                                  <p:childTnLst>
                                    <p:set>
                                      <p:cBhvr>
                                        <p:cTn id="38" dur="1000">
                                          <p:stCondLst>
                                            <p:cond delay="0"/>
                                          </p:stCondLst>
                                        </p:cTn>
                                        <p:tgtEl>
                                          <p:spTgt spid="19"/>
                                        </p:tgtEl>
                                        <p:attrNameLst>
                                          <p:attrName>style.visibility</p:attrName>
                                        </p:attrNameLst>
                                      </p:cBhvr>
                                      <p:to>
                                        <p:strVal val="visible"/>
                                      </p:to>
                                    </p:set>
                                  </p:childTnLst>
                                </p:cTn>
                              </p:par>
                            </p:childTnLst>
                          </p:cTn>
                        </p:par>
                        <p:par>
                          <p:cTn id="39" fill="hold">
                            <p:stCondLst>
                              <p:cond delay="10000"/>
                            </p:stCondLst>
                            <p:childTnLst>
                              <p:par>
                                <p:cTn id="40" presetID="11" presetClass="entr" presetSubtype="0" fill="hold" grpId="0" nodeType="afterEffect">
                                  <p:stCondLst>
                                    <p:cond delay="0"/>
                                  </p:stCondLst>
                                  <p:childTnLst>
                                    <p:set>
                                      <p:cBhvr>
                                        <p:cTn id="41" dur="1000">
                                          <p:stCondLst>
                                            <p:cond delay="0"/>
                                          </p:stCondLst>
                                        </p:cTn>
                                        <p:tgtEl>
                                          <p:spTgt spid="20"/>
                                        </p:tgtEl>
                                        <p:attrNameLst>
                                          <p:attrName>style.visibility</p:attrName>
                                        </p:attrNameLst>
                                      </p:cBhvr>
                                      <p:to>
                                        <p:strVal val="visible"/>
                                      </p:to>
                                    </p:set>
                                  </p:childTnLst>
                                </p:cTn>
                              </p:par>
                            </p:childTnLst>
                          </p:cTn>
                        </p:par>
                        <p:par>
                          <p:cTn id="42" fill="hold">
                            <p:stCondLst>
                              <p:cond delay="11000"/>
                            </p:stCondLst>
                            <p:childTnLst>
                              <p:par>
                                <p:cTn id="43" presetID="11" presetClass="entr" presetSubtype="0" fill="hold" grpId="0" nodeType="afterEffect">
                                  <p:stCondLst>
                                    <p:cond delay="0"/>
                                  </p:stCondLst>
                                  <p:childTnLst>
                                    <p:set>
                                      <p:cBhvr>
                                        <p:cTn id="44" dur="1000">
                                          <p:stCondLst>
                                            <p:cond delay="0"/>
                                          </p:stCondLst>
                                        </p:cTn>
                                        <p:tgtEl>
                                          <p:spTgt spid="21"/>
                                        </p:tgtEl>
                                        <p:attrNameLst>
                                          <p:attrName>style.visibility</p:attrName>
                                        </p:attrNameLst>
                                      </p:cBhvr>
                                      <p:to>
                                        <p:strVal val="visible"/>
                                      </p:to>
                                    </p:set>
                                  </p:childTnLst>
                                </p:cTn>
                              </p:par>
                            </p:childTnLst>
                          </p:cTn>
                        </p:par>
                        <p:par>
                          <p:cTn id="45" fill="hold">
                            <p:stCondLst>
                              <p:cond delay="12000"/>
                            </p:stCondLst>
                            <p:childTnLst>
                              <p:par>
                                <p:cTn id="46" presetID="11" presetClass="entr" presetSubtype="0" fill="hold" grpId="0" nodeType="afterEffect">
                                  <p:stCondLst>
                                    <p:cond delay="0"/>
                                  </p:stCondLst>
                                  <p:childTnLst>
                                    <p:set>
                                      <p:cBhvr>
                                        <p:cTn id="47" dur="1000">
                                          <p:stCondLst>
                                            <p:cond delay="0"/>
                                          </p:stCondLst>
                                        </p:cTn>
                                        <p:tgtEl>
                                          <p:spTgt spid="22"/>
                                        </p:tgtEl>
                                        <p:attrNameLst>
                                          <p:attrName>style.visibility</p:attrName>
                                        </p:attrNameLst>
                                      </p:cBhvr>
                                      <p:to>
                                        <p:strVal val="visible"/>
                                      </p:to>
                                    </p:set>
                                  </p:childTnLst>
                                </p:cTn>
                              </p:par>
                            </p:childTnLst>
                          </p:cTn>
                        </p:par>
                        <p:par>
                          <p:cTn id="48" fill="hold">
                            <p:stCondLst>
                              <p:cond delay="13000"/>
                            </p:stCondLst>
                            <p:childTnLst>
                              <p:par>
                                <p:cTn id="49" presetID="11" presetClass="entr" presetSubtype="0" fill="hold" grpId="0" nodeType="afterEffect">
                                  <p:stCondLst>
                                    <p:cond delay="0"/>
                                  </p:stCondLst>
                                  <p:childTnLst>
                                    <p:set>
                                      <p:cBhvr>
                                        <p:cTn id="50" dur="1000">
                                          <p:stCondLst>
                                            <p:cond delay="0"/>
                                          </p:stCondLst>
                                        </p:cTn>
                                        <p:tgtEl>
                                          <p:spTgt spid="23"/>
                                        </p:tgtEl>
                                        <p:attrNameLst>
                                          <p:attrName>style.visibility</p:attrName>
                                        </p:attrNameLst>
                                      </p:cBhvr>
                                      <p:to>
                                        <p:strVal val="visible"/>
                                      </p:to>
                                    </p:set>
                                  </p:childTnLst>
                                </p:cTn>
                              </p:par>
                            </p:childTnLst>
                          </p:cTn>
                        </p:par>
                        <p:par>
                          <p:cTn id="51" fill="hold">
                            <p:stCondLst>
                              <p:cond delay="14000"/>
                            </p:stCondLst>
                            <p:childTnLst>
                              <p:par>
                                <p:cTn id="52" presetID="11" presetClass="entr" presetSubtype="0" fill="hold" grpId="0" nodeType="afterEffect">
                                  <p:stCondLst>
                                    <p:cond delay="0"/>
                                  </p:stCondLst>
                                  <p:childTnLst>
                                    <p:set>
                                      <p:cBhvr>
                                        <p:cTn id="53" dur="1000">
                                          <p:stCondLst>
                                            <p:cond delay="0"/>
                                          </p:stCondLst>
                                        </p:cTn>
                                        <p:tgtEl>
                                          <p:spTgt spid="24"/>
                                        </p:tgtEl>
                                        <p:attrNameLst>
                                          <p:attrName>style.visibility</p:attrName>
                                        </p:attrNameLst>
                                      </p:cBhvr>
                                      <p:to>
                                        <p:strVal val="visible"/>
                                      </p:to>
                                    </p:set>
                                  </p:childTnLst>
                                </p:cTn>
                              </p:par>
                            </p:childTnLst>
                          </p:cTn>
                        </p:par>
                        <p:par>
                          <p:cTn id="54" fill="hold">
                            <p:stCondLst>
                              <p:cond delay="15000"/>
                            </p:stCondLst>
                            <p:childTnLst>
                              <p:par>
                                <p:cTn id="55" presetID="11" presetClass="entr" presetSubtype="0" fill="hold" grpId="0" nodeType="afterEffect">
                                  <p:stCondLst>
                                    <p:cond delay="0"/>
                                  </p:stCondLst>
                                  <p:childTnLst>
                                    <p:set>
                                      <p:cBhvr>
                                        <p:cTn id="56"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6"/>
                  </p:tgtEl>
                </p:cond>
              </p:nextCondLst>
            </p:seq>
          </p:childTnLst>
        </p:cTn>
      </p:par>
    </p:tnLst>
    <p:bldLst>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47+K4lPs7H94VUqPe2XwIsfPRnrXQE//QTEXxb8/8N4CNc6FpgZahzpTjFhMzSA7T/nHJa11DE8Ng2TP3iAmRczFlmslSuUNOgUeb6yRvs0="/>
          <p:cNvSpPr/>
          <p:nvPr/>
        </p:nvSpPr>
        <p:spPr>
          <a:xfrm>
            <a:off x="381000" y="209550"/>
            <a:ext cx="8763000" cy="3046988"/>
          </a:xfrm>
          <a:prstGeom prst="rect">
            <a:avLst/>
          </a:prstGeom>
        </p:spPr>
        <p:txBody>
          <a:bodyPr wrap="square">
            <a:spAutoFit/>
          </a:bodyPr>
          <a:lstStyle/>
          <a:p>
            <a:pPr>
              <a:lnSpc>
                <a:spcPct val="150000"/>
              </a:lnSpc>
            </a:pPr>
            <a:r>
              <a:rPr lang="en-US" sz="3200" dirty="0">
                <a:latin typeface="Times New Roman" panose="02020603050405020304" pitchFamily="18" charset="0"/>
                <a:cs typeface="Times New Roman" panose="02020603050405020304" pitchFamily="18" charset="0"/>
              </a:rPr>
              <a:t>Trong 1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p>
          <a:p>
            <a:pPr>
              <a:lnSpc>
                <a:spcPct val="150000"/>
              </a:lnSpc>
            </a:pP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a:t>
            </a:r>
          </a:p>
        </p:txBody>
      </p:sp>
      <p:sp>
        <p:nvSpPr>
          <p:cNvPr id="4" name="Rectangle 2" descr="OPL20U25GSXzBJYl68kk8uQGfFKzs7yb1M4KJWUiLk6ZEvGF+qCIPSnY57AbBFCvTW2023.15.47+K4lPs7H94VUqPe2XwIsfPRnrXQE//QTEXxb8/8N4CNc6FpgZahzpTjFhMzSA7T/nHJa11DE8Ng2TP3iAmRczFlmslSuUNOgUeb6yRvs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628562378"/>
              </p:ext>
            </p:extLst>
          </p:nvPr>
        </p:nvGraphicFramePr>
        <p:xfrm>
          <a:off x="7718316" y="250497"/>
          <a:ext cx="241300" cy="825500"/>
        </p:xfrm>
        <a:graphic>
          <a:graphicData uri="http://schemas.openxmlformats.org/presentationml/2006/ole">
            <mc:AlternateContent xmlns:mc="http://schemas.openxmlformats.org/markup-compatibility/2006">
              <mc:Choice xmlns:v="urn:schemas-microsoft-com:vml" Requires="v">
                <p:oleObj name="Equation" r:id="rId5" imgW="241200" imgH="825480" progId="Equation.DSMT4">
                  <p:embed/>
                </p:oleObj>
              </mc:Choice>
              <mc:Fallback>
                <p:oleObj name="Equation" r:id="rId5" imgW="241200" imgH="825480" progId="Equation.DSMT4">
                  <p:embed/>
                  <p:pic>
                    <p:nvPicPr>
                      <p:cNvPr id="0" name=""/>
                      <p:cNvPicPr/>
                      <p:nvPr/>
                    </p:nvPicPr>
                    <p:blipFill>
                      <a:blip r:embed="rId6"/>
                      <a:stretch>
                        <a:fillRect/>
                      </a:stretch>
                    </p:blipFill>
                    <p:spPr>
                      <a:xfrm>
                        <a:off x="7718316" y="250497"/>
                        <a:ext cx="241300" cy="825500"/>
                      </a:xfrm>
                      <a:prstGeom prst="rect">
                        <a:avLst/>
                      </a:prstGeom>
                    </p:spPr>
                  </p:pic>
                </p:oleObj>
              </mc:Fallback>
            </mc:AlternateContent>
          </a:graphicData>
        </a:graphic>
      </p:graphicFrame>
      <p:graphicFrame>
        <p:nvGraphicFramePr>
          <p:cNvPr id="8" name="Object 7"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696403824"/>
              </p:ext>
            </p:extLst>
          </p:nvPr>
        </p:nvGraphicFramePr>
        <p:xfrm>
          <a:off x="6248400" y="984865"/>
          <a:ext cx="266700" cy="901700"/>
        </p:xfrm>
        <a:graphic>
          <a:graphicData uri="http://schemas.openxmlformats.org/presentationml/2006/ole">
            <mc:AlternateContent xmlns:mc="http://schemas.openxmlformats.org/markup-compatibility/2006">
              <mc:Choice xmlns:v="urn:schemas-microsoft-com:vml" Requires="v">
                <p:oleObj name="Equation" r:id="rId7" imgW="266400" imgH="901440" progId="Equation.DSMT4">
                  <p:embed/>
                </p:oleObj>
              </mc:Choice>
              <mc:Fallback>
                <p:oleObj name="Equation" r:id="rId7" imgW="266400" imgH="901440" progId="Equation.DSMT4">
                  <p:embed/>
                  <p:pic>
                    <p:nvPicPr>
                      <p:cNvPr id="0" name="Object 6"/>
                      <p:cNvPicPr>
                        <a:picLocks noChangeAspect="1" noChangeArrowheads="1"/>
                      </p:cNvPicPr>
                      <p:nvPr/>
                    </p:nvPicPr>
                    <p:blipFill>
                      <a:blip r:embed="rId8"/>
                      <a:srcRect/>
                      <a:stretch>
                        <a:fillRect/>
                      </a:stretch>
                    </p:blipFill>
                    <p:spPr bwMode="auto">
                      <a:xfrm>
                        <a:off x="6248400" y="984865"/>
                        <a:ext cx="266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4260094036"/>
              </p:ext>
            </p:extLst>
          </p:nvPr>
        </p:nvGraphicFramePr>
        <p:xfrm>
          <a:off x="4038600" y="3346450"/>
          <a:ext cx="914400" cy="1030514"/>
        </p:xfrm>
        <a:graphic>
          <a:graphicData uri="http://schemas.openxmlformats.org/presentationml/2006/ole">
            <mc:AlternateContent xmlns:mc="http://schemas.openxmlformats.org/markup-compatibility/2006">
              <mc:Choice xmlns:v="urn:schemas-microsoft-com:vml" Requires="v">
                <p:oleObj name="Equation" r:id="rId9" imgW="799920" imgH="901440" progId="Equation.DSMT4">
                  <p:embed/>
                </p:oleObj>
              </mc:Choice>
              <mc:Fallback>
                <p:oleObj name="Equation" r:id="rId9" imgW="799920" imgH="901440" progId="Equation.DSMT4">
                  <p:embed/>
                  <p:pic>
                    <p:nvPicPr>
                      <p:cNvPr id="0" name=""/>
                      <p:cNvPicPr/>
                      <p:nvPr/>
                    </p:nvPicPr>
                    <p:blipFill>
                      <a:blip r:embed="rId10"/>
                      <a:stretch>
                        <a:fillRect/>
                      </a:stretch>
                    </p:blipFill>
                    <p:spPr>
                      <a:xfrm>
                        <a:off x="4038600" y="3346450"/>
                        <a:ext cx="914400" cy="1030514"/>
                      </a:xfrm>
                      <a:prstGeom prst="rect">
                        <a:avLst/>
                      </a:prstGeom>
                    </p:spPr>
                  </p:pic>
                </p:oleObj>
              </mc:Fallback>
            </mc:AlternateContent>
          </a:graphicData>
        </a:graphic>
      </p:graphicFrame>
      <p:sp>
        <p:nvSpPr>
          <p:cNvPr id="10" name="Rounded Rectangle 9"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15</a:t>
            </a:r>
          </a:p>
        </p:txBody>
      </p:sp>
      <p:sp>
        <p:nvSpPr>
          <p:cNvPr id="11" name="Rounded Rectangle 10"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14</a:t>
            </a:r>
          </a:p>
        </p:txBody>
      </p:sp>
      <p:sp>
        <p:nvSpPr>
          <p:cNvPr id="12" name="Rounded Rectangle 11"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13</a:t>
            </a:r>
          </a:p>
        </p:txBody>
      </p:sp>
      <p:sp>
        <p:nvSpPr>
          <p:cNvPr id="13" name="Rounded Rectangle 12"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12</a:t>
            </a:r>
          </a:p>
        </p:txBody>
      </p:sp>
      <p:sp>
        <p:nvSpPr>
          <p:cNvPr id="14" name="Rounded Rectangle 13"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11</a:t>
            </a:r>
          </a:p>
        </p:txBody>
      </p:sp>
      <p:sp>
        <p:nvSpPr>
          <p:cNvPr id="15" name="Rounded Rectangle 14"/>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10</a:t>
            </a:r>
          </a:p>
        </p:txBody>
      </p:sp>
      <p:sp>
        <p:nvSpPr>
          <p:cNvPr id="16" name="Rounded Rectangle 15"/>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09</a:t>
            </a:r>
          </a:p>
        </p:txBody>
      </p:sp>
      <p:sp>
        <p:nvSpPr>
          <p:cNvPr id="17" name="Rounded Rectangle 16"/>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08</a:t>
            </a:r>
          </a:p>
        </p:txBody>
      </p:sp>
      <p:sp>
        <p:nvSpPr>
          <p:cNvPr id="18" name="Rounded Rectangle 17"/>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07</a:t>
            </a:r>
          </a:p>
        </p:txBody>
      </p:sp>
      <p:sp>
        <p:nvSpPr>
          <p:cNvPr id="19" name="Rounded Rectangle 18"/>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06</a:t>
            </a:r>
          </a:p>
        </p:txBody>
      </p:sp>
      <p:sp>
        <p:nvSpPr>
          <p:cNvPr id="20" name="Rounded Rectangle 19"/>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05</a:t>
            </a:r>
          </a:p>
        </p:txBody>
      </p:sp>
      <p:sp>
        <p:nvSpPr>
          <p:cNvPr id="21" name="Rounded Rectangle 2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04</a:t>
            </a:r>
          </a:p>
        </p:txBody>
      </p:sp>
      <p:sp>
        <p:nvSpPr>
          <p:cNvPr id="22" name="Rounded Rectangle 21"/>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03</a:t>
            </a:r>
          </a:p>
        </p:txBody>
      </p:sp>
      <p:sp>
        <p:nvSpPr>
          <p:cNvPr id="23" name="Rounded Rectangle 22"/>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02</a:t>
            </a:r>
          </a:p>
        </p:txBody>
      </p:sp>
      <p:sp>
        <p:nvSpPr>
          <p:cNvPr id="24" name="Rounded Rectangle 23"/>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01</a:t>
            </a:r>
          </a:p>
        </p:txBody>
      </p:sp>
      <p:sp>
        <p:nvSpPr>
          <p:cNvPr id="25" name="Rounded Rectangle 24"/>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00</a:t>
            </a:r>
          </a:p>
        </p:txBody>
      </p:sp>
      <p:pic>
        <p:nvPicPr>
          <p:cNvPr id="26" name="Picture 2" descr="Káº¿t quáº£ hÃ¬nh áº£nh cho icon Äá»ng há»"/>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45262" y="4421817"/>
            <a:ext cx="592021" cy="592931"/>
          </a:xfrm>
          <a:prstGeom prst="rect">
            <a:avLst/>
          </a:prstGeom>
          <a:noFill/>
          <a:extLst>
            <a:ext uri="{909E8E84-426E-40DD-AFC4-6F175D3DCCD1}">
              <a14:hiddenFill xmlns:a14="http://schemas.microsoft.com/office/drawing/2010/main">
                <a:solidFill>
                  <a:srgbClr val="FFFFFF"/>
                </a:solidFill>
              </a14:hiddenFill>
            </a:ext>
          </a:extLst>
        </p:spPr>
      </p:pic>
      <p:sp>
        <p:nvSpPr>
          <p:cNvPr id="27" name="Action Button: Home 26">
            <a:hlinkClick r:id="rId12" action="ppaction://hlinksldjump" highlightClick="1"/>
          </p:cNvPr>
          <p:cNvSpPr/>
          <p:nvPr/>
        </p:nvSpPr>
        <p:spPr>
          <a:xfrm>
            <a:off x="8534400" y="4629150"/>
            <a:ext cx="533400" cy="38559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029200" y="3511519"/>
            <a:ext cx="1808508" cy="523220"/>
          </a:xfrm>
          <a:prstGeom prst="rect">
            <a:avLst/>
          </a:prstGeom>
        </p:spPr>
        <p:txBody>
          <a:bodyPr wrap="none">
            <a:spAutoFit/>
          </a:bodyPr>
          <a:lstStyle/>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3222250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6"/>
                    </p:tgtEl>
                  </p:cond>
                </p:stCondLst>
                <p:endSync evt="end" delay="0">
                  <p:rtn val="all"/>
                </p:endSync>
                <p:childTnLst>
                  <p:par>
                    <p:cTn id="10" fill="hold">
                      <p:stCondLst>
                        <p:cond delay="0"/>
                      </p:stCondLst>
                      <p:childTnLst>
                        <p:par>
                          <p:cTn id="11" fill="hold">
                            <p:stCondLst>
                              <p:cond delay="0"/>
                            </p:stCondLst>
                            <p:childTnLst>
                              <p:par>
                                <p:cTn id="12" presetID="11" presetClass="entr" presetSubtype="0" fill="hold" grpId="0" nodeType="afterEffect">
                                  <p:stCondLst>
                                    <p:cond delay="0"/>
                                  </p:stCondLst>
                                  <p:childTnLst>
                                    <p:set>
                                      <p:cBhvr>
                                        <p:cTn id="13"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1"/>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2"/>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3"/>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14"/>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15"/>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16"/>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17"/>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18"/>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19"/>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0"/>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1"/>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2"/>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3"/>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24"/>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6"/>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descr="OPL20U25GSXzBJYl68kk8uQGfFKzs7yb1M4KJWUiLk6ZEvGF+qCIPSnY57AbBFCvTW2023.15.47+K4lPs7H94VUqPe2XwIsfPRnrXQE//QTEXxb8/8N4CNc6FpgZahzpTjFhMzSA7T/nHJa11DE8Ng2TP3iAmRczFlmslSuUNOgUeb6yRvs0="/>
          <p:cNvSpPr txBox="1">
            <a:spLocks noChangeArrowheads="1"/>
          </p:cNvSpPr>
          <p:nvPr/>
        </p:nvSpPr>
        <p:spPr bwMode="auto">
          <a:xfrm>
            <a:off x="1600200" y="1295400"/>
            <a:ext cx="5715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dirty="0" err="1">
                <a:latin typeface="Times New Roman" pitchFamily="18" charset="0"/>
                <a:cs typeface="Times New Roman" pitchFamily="18" charset="0"/>
              </a:rPr>
              <a:t>Chúc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bạn</a:t>
            </a:r>
            <a:r>
              <a:rPr lang="en-US" sz="3600" b="1" dirty="0">
                <a:latin typeface="Times New Roman" pitchFamily="18" charset="0"/>
                <a:cs typeface="Times New Roman" pitchFamily="18" charset="0"/>
              </a:rPr>
              <a:t> may </a:t>
            </a:r>
            <a:r>
              <a:rPr lang="en-US" sz="3600" b="1" dirty="0" err="1">
                <a:latin typeface="Times New Roman" pitchFamily="18" charset="0"/>
                <a:cs typeface="Times New Roman" pitchFamily="18" charset="0"/>
              </a:rPr>
              <a:t>mắn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lần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sau</a:t>
            </a:r>
            <a:r>
              <a:rPr lang="en-US" sz="3600" b="1" dirty="0">
                <a:latin typeface="Times New Roman" pitchFamily="18" charset="0"/>
                <a:cs typeface="Times New Roman" pitchFamily="18" charset="0"/>
              </a:rPr>
              <a:t>!</a:t>
            </a:r>
          </a:p>
        </p:txBody>
      </p:sp>
      <p:sp>
        <p:nvSpPr>
          <p:cNvPr id="6" name="Text Box 6" descr="OPL20U25GSXzBJYl68kk8uQGfFKzs7yb1M4KJWUiLk6ZEvGF+qCIPSnY57AbBFCvTW2023.15.47+K4lPs7H94VUqPe2XwIsfPRnrXQE//QTEXxb8/8N4CNc6FpgZahzpTjFhMzSA7T/nHJa11DE8Ng2TP3iAmRczFlmslSuUNOgUeb6yRvs0="/>
          <p:cNvSpPr txBox="1">
            <a:spLocks noChangeArrowheads="1"/>
          </p:cNvSpPr>
          <p:nvPr/>
        </p:nvSpPr>
        <p:spPr bwMode="auto">
          <a:xfrm>
            <a:off x="3429000" y="45720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dirty="0" err="1">
                <a:solidFill>
                  <a:srgbClr val="0033CC"/>
                </a:solidFill>
                <a:latin typeface="Times New Roman" pitchFamily="18" charset="0"/>
                <a:cs typeface="Times New Roman" pitchFamily="18" charset="0"/>
              </a:rPr>
              <a:t>Rất</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tiếc</a:t>
            </a:r>
            <a:r>
              <a:rPr lang="en-US" sz="3600" b="1" dirty="0">
                <a:solidFill>
                  <a:srgbClr val="0033CC"/>
                </a:solidFill>
                <a:latin typeface="Times New Roman" pitchFamily="18" charset="0"/>
                <a:cs typeface="Times New Roman" pitchFamily="18" charset="0"/>
              </a:rPr>
              <a:t>!</a:t>
            </a:r>
          </a:p>
        </p:txBody>
      </p:sp>
      <p:sp>
        <p:nvSpPr>
          <p:cNvPr id="7" name="Oval 7" descr="OPL20U25GSXzBJYl68kk8uQGfFKzs7yb1M4KJWUiLk6ZEvGF+qCIPSnY57AbBFCvTW2023.15.47+K4lPs7H94VUqPe2XwIsfPRnrXQE//QTEXxb8/8N4CNc6FpgZahzpTjFhMzSA7T/nHJa11DE8Ng2TP3iAmRczFlmslSuUNOgUeb6yRvs0="/>
          <p:cNvSpPr>
            <a:spLocks noChangeArrowheads="1"/>
          </p:cNvSpPr>
          <p:nvPr/>
        </p:nvSpPr>
        <p:spPr bwMode="auto">
          <a:xfrm>
            <a:off x="3505200" y="2362200"/>
            <a:ext cx="2209800" cy="1752600"/>
          </a:xfrm>
          <a:prstGeom prst="ellipse">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8" name="Oval 8" descr="OPL20U25GSXzBJYl68kk8uQGfFKzs7yb1M4KJWUiLk6ZEvGF+qCIPSnY57AbBFCvTW2023.15.47+K4lPs7H94VUqPe2XwIsfPRnrXQE//QTEXxb8/8N4CNc6FpgZahzpTjFhMzSA7T/nHJa11DE8Ng2TP3iAmRczFlmslSuUNOgUeb6yRvs0="/>
          <p:cNvSpPr>
            <a:spLocks noChangeArrowheads="1"/>
          </p:cNvSpPr>
          <p:nvPr/>
        </p:nvSpPr>
        <p:spPr bwMode="auto">
          <a:xfrm>
            <a:off x="4114800" y="2819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9" name="Oval 9" descr="OPL20U25GSXzBJYl68kk8uQGfFKzs7yb1M4KJWUiLk6ZEvGF+qCIPSnY57AbBFCvTW2023.15.47+K4lPs7H94VUqPe2XwIsfPRnrXQE//QTEXxb8/8N4CNc6FpgZahzpTjFhMzSA7T/nHJa11DE8Ng2TP3iAmRczFlmslSuUNOgUeb6yRvs0="/>
          <p:cNvSpPr>
            <a:spLocks noChangeArrowheads="1"/>
          </p:cNvSpPr>
          <p:nvPr/>
        </p:nvSpPr>
        <p:spPr bwMode="auto">
          <a:xfrm>
            <a:off x="4800600" y="2819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0" name="Freeform 10" descr="OPL20U25GSXzBJYl68kk8uQGfFKzs7yb1M4KJWUiLk6ZEvGF+qCIPSnY57AbBFCvTW2023.15.47+K4lPs7H94VUqPe2XwIsfPRnrXQE//QTEXxb8/8N4CNc6FpgZahzpTjFhMzSA7T/nHJa11DE8Ng2TP3iAmRczFlmslSuUNOgUeb6yRvs0="/>
          <p:cNvSpPr>
            <a:spLocks/>
          </p:cNvSpPr>
          <p:nvPr/>
        </p:nvSpPr>
        <p:spPr bwMode="auto">
          <a:xfrm rot="21344419">
            <a:off x="4191000" y="3427413"/>
            <a:ext cx="766763" cy="300037"/>
          </a:xfrm>
          <a:custGeom>
            <a:avLst/>
            <a:gdLst>
              <a:gd name="T0" fmla="*/ 0 w 576"/>
              <a:gd name="T1" fmla="*/ 120 h 168"/>
              <a:gd name="T2" fmla="*/ 192 w 576"/>
              <a:gd name="T3" fmla="*/ 24 h 168"/>
              <a:gd name="T4" fmla="*/ 384 w 576"/>
              <a:gd name="T5" fmla="*/ 24 h 168"/>
              <a:gd name="T6" fmla="*/ 576 w 576"/>
              <a:gd name="T7" fmla="*/ 168 h 168"/>
            </a:gdLst>
            <a:ahLst/>
            <a:cxnLst>
              <a:cxn ang="0">
                <a:pos x="T0" y="T1"/>
              </a:cxn>
              <a:cxn ang="0">
                <a:pos x="T2" y="T3"/>
              </a:cxn>
              <a:cxn ang="0">
                <a:pos x="T4" y="T5"/>
              </a:cxn>
              <a:cxn ang="0">
                <a:pos x="T6" y="T7"/>
              </a:cxn>
            </a:cxnLst>
            <a:rect l="0" t="0" r="r" b="b"/>
            <a:pathLst>
              <a:path w="576" h="168">
                <a:moveTo>
                  <a:pt x="0" y="120"/>
                </a:moveTo>
                <a:cubicBezTo>
                  <a:pt x="64" y="80"/>
                  <a:pt x="128" y="40"/>
                  <a:pt x="192" y="24"/>
                </a:cubicBezTo>
                <a:cubicBezTo>
                  <a:pt x="256" y="8"/>
                  <a:pt x="320" y="0"/>
                  <a:pt x="384" y="24"/>
                </a:cubicBezTo>
                <a:cubicBezTo>
                  <a:pt x="448" y="48"/>
                  <a:pt x="544" y="144"/>
                  <a:pt x="576" y="16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1" name="Action Button: Home 10" descr="OPL20U25GSXzBJYl68kk8uQGfFKzs7yb1M4KJWUiLk6ZEvGF+qCIPSnY57AbBFCvTW2023.15.47+K4lPs7H94VUqPe2XwIsfPRnrXQE//QTEXxb8/8N4CNc6FpgZahzpTjFhMzSA7T/nHJa11DE8Ng2TP3iAmRczFlmslSuUNOgUeb6yRvs0=">
            <a:hlinkClick r:id="rId3" action="ppaction://hlinksldjump" highlightClick="1"/>
          </p:cNvPr>
          <p:cNvSpPr/>
          <p:nvPr/>
        </p:nvSpPr>
        <p:spPr>
          <a:xfrm>
            <a:off x="8534400" y="4629150"/>
            <a:ext cx="533400" cy="38559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603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descr="OPL20U25GSXzBJYl68kk8uQGfFKzs7yb1M4KJWUiLk6ZEvGF+qCIPSnY57AbBFCvTW2023.15.47+K4lPs7H94VUqPe2XwIsfPRnrXQE//QTEXxb8/8N4CNc6FpgZahzpTjFhMzSA7T/nHJa11DE8Ng2TP3iAmRczFlmslSuUNOgUeb6yRvs0="/>
          <p:cNvSpPr txBox="1">
            <a:spLocks noChangeArrowheads="1"/>
          </p:cNvSpPr>
          <p:nvPr/>
        </p:nvSpPr>
        <p:spPr bwMode="auto">
          <a:xfrm>
            <a:off x="2743200" y="1295400"/>
            <a:ext cx="3581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latin typeface="Times New Roman" pitchFamily="18" charset="0"/>
                <a:cs typeface="Times New Roman" pitchFamily="18" charset="0"/>
              </a:rPr>
              <a:t>Xin chúc mừng !</a:t>
            </a:r>
          </a:p>
        </p:txBody>
      </p:sp>
      <p:sp>
        <p:nvSpPr>
          <p:cNvPr id="6" name="Text Box 6" descr="OPL20U25GSXzBJYl68kk8uQGfFKzs7yb1M4KJWUiLk6ZEvGF+qCIPSnY57AbBFCvTW2023.15.47+K4lPs7H94VUqPe2XwIsfPRnrXQE//QTEXxb8/8N4CNc6FpgZahzpTjFhMzSA7T/nHJa11DE8Ng2TP3iAmRczFlmslSuUNOgUeb6yRvs0="/>
          <p:cNvSpPr txBox="1">
            <a:spLocks noChangeArrowheads="1"/>
          </p:cNvSpPr>
          <p:nvPr/>
        </p:nvSpPr>
        <p:spPr bwMode="auto">
          <a:xfrm>
            <a:off x="2590800" y="457200"/>
            <a:ext cx="388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err="1">
                <a:solidFill>
                  <a:srgbClr val="0033CC"/>
                </a:solidFill>
                <a:latin typeface="Times New Roman" pitchFamily="18" charset="0"/>
                <a:cs typeface="Times New Roman" pitchFamily="18" charset="0"/>
              </a:rPr>
              <a:t>Bạn</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rất</a:t>
            </a:r>
            <a:r>
              <a:rPr lang="en-US" sz="3600" b="1" dirty="0">
                <a:solidFill>
                  <a:srgbClr val="0033CC"/>
                </a:solidFill>
                <a:latin typeface="Times New Roman" pitchFamily="18" charset="0"/>
                <a:cs typeface="Times New Roman" pitchFamily="18" charset="0"/>
              </a:rPr>
              <a:t> may </a:t>
            </a:r>
            <a:r>
              <a:rPr lang="en-US" sz="3600" b="1" dirty="0" err="1">
                <a:solidFill>
                  <a:srgbClr val="0033CC"/>
                </a:solidFill>
                <a:latin typeface="Times New Roman" pitchFamily="18" charset="0"/>
                <a:cs typeface="Times New Roman" pitchFamily="18" charset="0"/>
              </a:rPr>
              <a:t>mắn</a:t>
            </a:r>
            <a:r>
              <a:rPr lang="en-US" sz="3600" b="1" dirty="0">
                <a:solidFill>
                  <a:srgbClr val="0033CC"/>
                </a:solidFill>
                <a:latin typeface="Times New Roman" pitchFamily="18" charset="0"/>
                <a:cs typeface="Times New Roman" pitchFamily="18" charset="0"/>
              </a:rPr>
              <a:t>!</a:t>
            </a:r>
          </a:p>
        </p:txBody>
      </p:sp>
      <p:sp>
        <p:nvSpPr>
          <p:cNvPr id="7" name="Action Button: Home 6" descr="OPL20U25GSXzBJYl68kk8uQGfFKzs7yb1M4KJWUiLk6ZEvGF+qCIPSnY57AbBFCvTW2023.15.47+K4lPs7H94VUqPe2XwIsfPRnrXQE//QTEXxb8/8N4CNc6FpgZahzpTjFhMzSA7T/nHJa11DE8Ng2TP3iAmRczFlmslSuUNOgUeb6yRvs0=">
            <a:hlinkClick r:id="rId3" action="ppaction://hlinksldjump" highlightClick="1"/>
          </p:cNvPr>
          <p:cNvSpPr/>
          <p:nvPr/>
        </p:nvSpPr>
        <p:spPr>
          <a:xfrm>
            <a:off x="8534400" y="4629150"/>
            <a:ext cx="533400" cy="38559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087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OPL20U25GSXzBJYl68kk8uQGfFKzs7yb1M4KJWUiLk6ZEvGF+qCIPSnY57AbBFCvTW2023.15.47+K4lPs7H94VUqPe2XwIsfPRnrXQE//QTEXxb8/8N4CNc6FpgZahzpTjFhMzSA7T/nHJa11DE8Ng2TP3iAmRczFlmslSuUNOgUeb6yRvs0="/>
          <p:cNvGrpSpPr/>
          <p:nvPr/>
        </p:nvGrpSpPr>
        <p:grpSpPr>
          <a:xfrm>
            <a:off x="0" y="0"/>
            <a:ext cx="9144000" cy="51435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E6B765C-E492-4D9D-B326-A1DF01AF5D4B}"/>
              </a:ext>
            </a:extLst>
          </p:cNvPr>
          <p:cNvSpPr/>
          <p:nvPr/>
        </p:nvSpPr>
        <p:spPr>
          <a:xfrm>
            <a:off x="653209" y="1786216"/>
            <a:ext cx="5747591" cy="1077218"/>
          </a:xfrm>
          <a:prstGeom prst="rect">
            <a:avLst/>
          </a:prstGeom>
          <a:noFill/>
        </p:spPr>
        <p:txBody>
          <a:bodyPr wrap="square" lIns="91440" tIns="45720" rIns="91440" bIns="45720">
            <a:spAutoFit/>
          </a:bodyPr>
          <a:lstStyle/>
          <a:p>
            <a:pPr algn="ctr"/>
            <a:r>
              <a:rPr lang="en-US" sz="3200" b="1">
                <a:ln w="22225">
                  <a:solidFill>
                    <a:schemeClr val="accent2"/>
                  </a:solidFill>
                  <a:prstDash val="solid"/>
                </a:ln>
                <a:solidFill>
                  <a:schemeClr val="accent2">
                    <a:lumMod val="40000"/>
                    <a:lumOff val="60000"/>
                  </a:schemeClr>
                </a:solidFill>
              </a:rPr>
              <a:t>PHÉP CỘNG, PHÉP TRỪ PHÂN THỨC ĐẠI SỐ</a:t>
            </a:r>
            <a:endParaRPr lang="en-US" sz="3200" b="1" dirty="0">
              <a:ln w="22225">
                <a:solidFill>
                  <a:schemeClr val="accent2"/>
                </a:solidFill>
                <a:prstDash val="solid"/>
              </a:ln>
              <a:solidFill>
                <a:schemeClr val="accent2">
                  <a:lumMod val="40000"/>
                  <a:lumOff val="60000"/>
                </a:schemeClr>
              </a:solidFill>
            </a:endParaRPr>
          </a:p>
        </p:txBody>
      </p:sp>
      <p:sp>
        <p:nvSpPr>
          <p:cNvPr id="6" name="Rectangl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0C864D8-94FF-41B2-991B-05EF775C1920}"/>
              </a:ext>
            </a:extLst>
          </p:cNvPr>
          <p:cNvSpPr/>
          <p:nvPr/>
        </p:nvSpPr>
        <p:spPr>
          <a:xfrm>
            <a:off x="230831" y="1234362"/>
            <a:ext cx="1351653" cy="646331"/>
          </a:xfrm>
          <a:prstGeom prst="rect">
            <a:avLst/>
          </a:prstGeom>
          <a:noFill/>
        </p:spPr>
        <p:txBody>
          <a:bodyPr wrap="none" lIns="91440" tIns="45720" rIns="91440" bIns="45720">
            <a:spAutoFit/>
          </a:bodyPr>
          <a:lstStyle/>
          <a:p>
            <a:pPr algn="ctr"/>
            <a:r>
              <a:rPr lang="en-US" sz="3600" b="1">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2</a:t>
            </a:r>
            <a:endParaRPr lang="en-US" sz="3600"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7" name="Rectangl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2C6D747D-C415-4964-A59E-F785BB764022}"/>
              </a:ext>
            </a:extLst>
          </p:cNvPr>
          <p:cNvSpPr/>
          <p:nvPr/>
        </p:nvSpPr>
        <p:spPr>
          <a:xfrm>
            <a:off x="1551309" y="636342"/>
            <a:ext cx="5173789" cy="692497"/>
          </a:xfrm>
          <a:prstGeom prst="rect">
            <a:avLst/>
          </a:prstGeom>
          <a:noFill/>
        </p:spPr>
        <p:txBody>
          <a:bodyPr wrap="none"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5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PHÂN THỨC ĐẠI SỐ</a:t>
            </a:r>
            <a:endParaRPr lang="en-US" sz="4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8" name="Rectangl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92EA59C7-7EED-485B-A9ED-438A79DA8CB3}"/>
              </a:ext>
            </a:extLst>
          </p:cNvPr>
          <p:cNvSpPr/>
          <p:nvPr/>
        </p:nvSpPr>
        <p:spPr>
          <a:xfrm>
            <a:off x="549061" y="143647"/>
            <a:ext cx="2756204" cy="577081"/>
          </a:xfrm>
          <a:prstGeom prst="rect">
            <a:avLst/>
          </a:prstGeom>
          <a:noFill/>
        </p:spPr>
        <p:txBody>
          <a:bodyPr wrap="none" lIns="68580" tIns="34290" rIns="68580" bIns="34290">
            <a:spAutoFit/>
          </a:bodyPr>
          <a:lstStyle/>
          <a:p>
            <a:pPr algn="ctr"/>
            <a:r>
              <a:rPr lang="en-US" sz="3300" b="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CHƯƠNG II :</a:t>
            </a:r>
            <a:endParaRPr lang="en-US" sz="33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9" name="Hình chữ nhật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373F0C2-A895-4718-B076-FA6AE686B6F1}"/>
              </a:ext>
            </a:extLst>
          </p:cNvPr>
          <p:cNvSpPr/>
          <p:nvPr/>
        </p:nvSpPr>
        <p:spPr>
          <a:xfrm>
            <a:off x="2033549" y="4277612"/>
            <a:ext cx="1759392" cy="692497"/>
          </a:xfrm>
          <a:prstGeom prst="rect">
            <a:avLst/>
          </a:prstGeom>
          <a:noFill/>
        </p:spPr>
        <p:txBody>
          <a:bodyPr wrap="none" lIns="68580" tIns="34290" rIns="68580" bIns="34290">
            <a:spAutoFit/>
          </a:bodyPr>
          <a:lstStyle/>
          <a:p>
            <a:pPr algn="ctr"/>
            <a:r>
              <a:rPr lang="en-US" sz="405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 4)</a:t>
            </a:r>
            <a:endParaRPr lang="vi-VN"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1662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500"/>
                            </p:stCondLst>
                            <p:childTnLst>
                              <p:par>
                                <p:cTn id="19" presetID="26" presetClass="entr" presetSubtype="0" fill="hold" grpId="1"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par>
                          <p:cTn id="35" fill="hold">
                            <p:stCondLst>
                              <p:cond delay="3500"/>
                            </p:stCondLst>
                            <p:childTnLst>
                              <p:par>
                                <p:cTn id="36" presetID="26" presetClass="emph" presetSubtype="0" fill="hold" grpId="0" nodeType="afterEffect">
                                  <p:stCondLst>
                                    <p:cond delay="0"/>
                                  </p:stCondLst>
                                  <p:childTnLst>
                                    <p:animEffect transition="out" filter="fade">
                                      <p:cBhvr>
                                        <p:cTn id="37" dur="1750" tmFilter="0, 0; .2, .5; .8, .5; 1, 0"/>
                                        <p:tgtEl>
                                          <p:spTgt spid="9"/>
                                        </p:tgtEl>
                                      </p:cBhvr>
                                    </p:animEffect>
                                    <p:animScale>
                                      <p:cBhvr>
                                        <p:cTn id="38" dur="8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152400" y="285750"/>
            <a:ext cx="4678136" cy="646331"/>
          </a:xfrm>
          <a:prstGeom prst="rect">
            <a:avLst/>
          </a:prstGeom>
          <a:noFill/>
        </p:spPr>
        <p:txBody>
          <a:bodyPr wrap="square">
            <a:spAutoFit/>
          </a:bodyPr>
          <a:lstStyle/>
          <a:p>
            <a:r>
              <a:rPr lang="en-US" sz="3600" b="1" dirty="0">
                <a:solidFill>
                  <a:srgbClr val="FF0000"/>
                </a:solidFill>
                <a:latin typeface="Times New Roman" pitchFamily="18" charset="0"/>
                <a:ea typeface="Calibri" panose="020F0502020204030204" pitchFamily="34" charset="0"/>
                <a:cs typeface="Times New Roman"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itchFamily="18" charset="0"/>
              </a:rPr>
              <a:t>Mục</a:t>
            </a:r>
            <a:r>
              <a:rPr lang="en-US" sz="3600" b="1" dirty="0">
                <a:solidFill>
                  <a:srgbClr val="FF0000"/>
                </a:solidFill>
                <a:latin typeface="Times New Roman" panose="02020603050405020304" pitchFamily="18" charset="0"/>
                <a:ea typeface="Calibri" panose="020F0502020204030204" pitchFamily="34" charset="0"/>
                <a:cs typeface="Times New Roman"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itchFamily="18" charset="0"/>
              </a:rPr>
              <a:t>tiêu</a:t>
            </a:r>
            <a:r>
              <a:rPr lang="en-US" sz="3600" b="1" dirty="0">
                <a:solidFill>
                  <a:srgbClr val="FF0000"/>
                </a:solidFill>
                <a:latin typeface="Times New Roman" panose="02020603050405020304" pitchFamily="18" charset="0"/>
                <a:ea typeface="Calibri" panose="020F0502020204030204" pitchFamily="34" charset="0"/>
                <a:cs typeface="Times New Roman" pitchFamily="18" charset="0"/>
              </a:rPr>
              <a:t>.</a:t>
            </a:r>
            <a:endParaRPr lang="en-US" sz="3600" dirty="0">
              <a:solidFill>
                <a:prstClr val="black"/>
              </a:solidFill>
              <a:latin typeface="Times New Roman" pitchFamily="18" charset="0"/>
              <a:cs typeface="Times New Roman" pitchFamily="18" charset="0"/>
            </a:endParaRPr>
          </a:p>
        </p:txBody>
      </p:sp>
      <p:sp>
        <p:nvSpPr>
          <p:cNvPr id="4" name="TextBox 3" descr="OPL20U25GSXzBJYl68kk8uQGfFKzs7yb1M4KJWUiLk6ZEvGF+qCIPSnY57AbBFCvTW2023.15.47+K4lPs7H94VUqPe2XwIsfPRnrXQE//QTEXxb8/8N4CNc6FpgZahzpTjFhMzSA7T/nHJa11DE8Ng2TP3iAmRczFlmslSuUNOgUeb6yRvs0="/>
          <p:cNvSpPr txBox="1"/>
          <p:nvPr/>
        </p:nvSpPr>
        <p:spPr>
          <a:xfrm>
            <a:off x="381000" y="1123950"/>
            <a:ext cx="8001000" cy="2308324"/>
          </a:xfrm>
          <a:prstGeom prst="rect">
            <a:avLst/>
          </a:prstGeom>
          <a:noFill/>
        </p:spPr>
        <p:txBody>
          <a:bodyPr wrap="square" rtlCol="0">
            <a:spAutoFit/>
          </a:bodyPr>
          <a:lstStyle/>
          <a:p>
            <a:r>
              <a:rPr lang="en-US" sz="3600">
                <a:latin typeface="Times New Roman" pitchFamily="18" charset="0"/>
                <a:cs typeface="Times New Roman" pitchFamily="18" charset="0"/>
              </a:rPr>
              <a:t>- Vận dụng các kiến thức để giải quyết một số dạng bài toán liên quan đến thực hiện phép tính và một số bài liên quan đến thực tế</a:t>
            </a:r>
          </a:p>
        </p:txBody>
      </p:sp>
    </p:spTree>
    <p:extLst>
      <p:ext uri="{BB962C8B-B14F-4D97-AF65-F5344CB8AC3E}">
        <p14:creationId xmlns:p14="http://schemas.microsoft.com/office/powerpoint/2010/main" val="32569077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1ABD889-CCEB-4BFD-B139-AA3762F04A82}"/>
              </a:ext>
            </a:extLst>
          </p:cNvPr>
          <p:cNvSpPr/>
          <p:nvPr/>
        </p:nvSpPr>
        <p:spPr>
          <a:xfrm rot="5400000">
            <a:off x="-118511" y="116225"/>
            <a:ext cx="3086103" cy="285365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Pictur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E2F2445-9A05-4DE7-9BE5-87A906C6E4C8}"/>
              </a:ext>
            </a:extLst>
          </p:cNvPr>
          <p:cNvPicPr>
            <a:picLocks noChangeAspect="1"/>
          </p:cNvPicPr>
          <p:nvPr/>
        </p:nvPicPr>
        <p:blipFill>
          <a:blip r:embed="rId3"/>
          <a:stretch>
            <a:fillRect/>
          </a:stretch>
        </p:blipFill>
        <p:spPr>
          <a:xfrm rot="18783435">
            <a:off x="-335593" y="913118"/>
            <a:ext cx="2914977" cy="596823"/>
          </a:xfrm>
          <a:prstGeom prst="rect">
            <a:avLst/>
          </a:prstGeom>
        </p:spPr>
      </p:pic>
      <p:graphicFrame>
        <p:nvGraphicFramePr>
          <p:cNvPr id="8" name="Diagram 7" descr="OPL20U25GSXzBJYl68kk8uQGfFKzs7yb1M4KJWUiLk6ZEvGF+qCIPSnY57AbBFCvTW2023.15.47+K4lPs7H94VUqPe2XwIsfPRnrXQE//QTEXxb8/8N4CNc6FpgZahzpTjFhMzSA7T/nHJa11DE8Ng2TP3iAmRczFlmslSuUNOgUeb6yRvs0="/>
          <p:cNvGraphicFramePr/>
          <p:nvPr>
            <p:extLst>
              <p:ext uri="{D42A27DB-BD31-4B8C-83A1-F6EECF244321}">
                <p14:modId xmlns:p14="http://schemas.microsoft.com/office/powerpoint/2010/main" val="1708837635"/>
              </p:ext>
            </p:extLst>
          </p:nvPr>
        </p:nvGraphicFramePr>
        <p:xfrm>
          <a:off x="2590800" y="666750"/>
          <a:ext cx="6096000"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402101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726620" y="996043"/>
            <a:ext cx="3237355"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3963976" y="1802888"/>
            <a:ext cx="4678136" cy="646331"/>
          </a:xfrm>
          <a:prstGeom prst="rect">
            <a:avLst/>
          </a:prstGeom>
          <a:noFill/>
        </p:spPr>
        <p:txBody>
          <a:bodyPr wrap="square">
            <a:spAutoFit/>
          </a:bodyPr>
          <a:lstStyle/>
          <a:p>
            <a:r>
              <a:rPr lang="en-US" sz="3600" b="1" dirty="0" err="1">
                <a:solidFill>
                  <a:srgbClr val="FF0000"/>
                </a:solidFill>
                <a:latin typeface="Times New Roman" panose="02020603050405020304" pitchFamily="18" charset="0"/>
                <a:ea typeface="Calibri" panose="020F0502020204030204" pitchFamily="34" charset="0"/>
              </a:rPr>
              <a:t>Hình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thành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kiến</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thức</a:t>
            </a:r>
            <a:endParaRPr lang="en-US" sz="3600" dirty="0">
              <a:solidFill>
                <a:prstClr val="black"/>
              </a:solidFill>
            </a:endParaRPr>
          </a:p>
        </p:txBody>
      </p:sp>
      <p:pic>
        <p:nvPicPr>
          <p:cNvPr id="4" name="Hình ảnh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073" y="2674299"/>
            <a:ext cx="2186740" cy="2186740"/>
          </a:xfrm>
          <a:prstGeom prst="rect">
            <a:avLst/>
          </a:prstGeom>
        </p:spPr>
      </p:pic>
      <p:sp>
        <p:nvSpPr>
          <p:cNvPr id="6" name="Google Shape;157;p2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49CE1D0-6956-4876-8361-E0F1378BD373}"/>
              </a:ext>
            </a:extLst>
          </p:cNvPr>
          <p:cNvSpPr/>
          <p:nvPr/>
        </p:nvSpPr>
        <p:spPr>
          <a:xfrm>
            <a:off x="3963976" y="695755"/>
            <a:ext cx="1063185" cy="600576"/>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7" name="Google Shape;163;p2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9EF570CD-1298-405C-894A-213B5893CEEA}"/>
              </a:ext>
            </a:extLst>
          </p:cNvPr>
          <p:cNvSpPr/>
          <p:nvPr/>
        </p:nvSpPr>
        <p:spPr>
          <a:xfrm>
            <a:off x="4996984" y="454668"/>
            <a:ext cx="522521" cy="29519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8" name="Google Shape;157;p2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3F07BD9-D0A3-45DF-92E3-95CBDA06D588}"/>
              </a:ext>
            </a:extLst>
          </p:cNvPr>
          <p:cNvSpPr/>
          <p:nvPr/>
        </p:nvSpPr>
        <p:spPr>
          <a:xfrm>
            <a:off x="5661293" y="864603"/>
            <a:ext cx="1283501" cy="68500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Tree>
    <p:extLst>
      <p:ext uri="{BB962C8B-B14F-4D97-AF65-F5344CB8AC3E}">
        <p14:creationId xmlns:p14="http://schemas.microsoft.com/office/powerpoint/2010/main" val="2148924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47+K4lPs7H94VUqPe2XwIsfPRnrXQE//QTEXxb8/8N4CNc6FpgZahzpTjFhMzSA7T/nHJa11DE8Ng2TP3iAmRczFlmslSuUNOgUeb6yRvs0="/>
          <p:cNvSpPr txBox="1"/>
          <p:nvPr/>
        </p:nvSpPr>
        <p:spPr>
          <a:xfrm>
            <a:off x="505690" y="524712"/>
            <a:ext cx="7086600" cy="1569660"/>
          </a:xfrm>
          <a:prstGeom prst="rect">
            <a:avLst/>
          </a:prstGeom>
          <a:noFill/>
        </p:spPr>
        <p:txBody>
          <a:bodyPr wrap="square" rtlCol="0">
            <a:spAutoFit/>
          </a:bodyPr>
          <a:lstStyle/>
          <a:p>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Nếu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hoàn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việc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x (</a:t>
            </a:r>
            <a:r>
              <a:rPr lang="en-US" sz="3200" dirty="0" err="1">
                <a:solidFill>
                  <a:srgbClr val="FF0000"/>
                </a:solidFill>
                <a:latin typeface="Times New Roman" pitchFamily="18" charset="0"/>
                <a:cs typeface="Times New Roman" pitchFamily="18" charset="0"/>
              </a:rPr>
              <a:t>giờ</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thì</a:t>
            </a:r>
            <a:r>
              <a:rPr lang="en-US" sz="3200" dirty="0">
                <a:solidFill>
                  <a:srgbClr val="FF0000"/>
                </a:solidFill>
                <a:latin typeface="Times New Roman" pitchFamily="18" charset="0"/>
                <a:cs typeface="Times New Roman" pitchFamily="18" charset="0"/>
              </a:rPr>
              <a:t> 1 </a:t>
            </a:r>
            <a:r>
              <a:rPr lang="en-US" sz="3200" dirty="0" err="1">
                <a:solidFill>
                  <a:srgbClr val="FF0000"/>
                </a:solidFill>
                <a:latin typeface="Times New Roman" pitchFamily="18" charset="0"/>
                <a:cs typeface="Times New Roman" pitchFamily="18" charset="0"/>
              </a:rPr>
              <a:t>giờ</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được</a:t>
            </a:r>
            <a:r>
              <a:rPr lang="en-US" sz="3200" dirty="0">
                <a:solidFill>
                  <a:srgbClr val="FF0000"/>
                </a:solidFill>
                <a:latin typeface="Times New Roman" pitchFamily="18" charset="0"/>
                <a:cs typeface="Times New Roman" pitchFamily="18" charset="0"/>
              </a:rPr>
              <a:t> bao </a:t>
            </a:r>
            <a:r>
              <a:rPr lang="en-US" sz="3200" dirty="0" err="1">
                <a:solidFill>
                  <a:srgbClr val="FF0000"/>
                </a:solidFill>
                <a:latin typeface="Times New Roman" pitchFamily="18" charset="0"/>
                <a:cs typeface="Times New Roman" pitchFamily="18" charset="0"/>
              </a:rPr>
              <a:t>nhiêu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việc</a:t>
            </a:r>
            <a:r>
              <a:rPr lang="en-US" sz="3200" dirty="0">
                <a:solidFill>
                  <a:srgbClr val="FF0000"/>
                </a:solidFill>
                <a:latin typeface="Times New Roman" pitchFamily="18" charset="0"/>
                <a:cs typeface="Times New Roman" pitchFamily="18" charset="0"/>
              </a:rPr>
              <a:t>.</a:t>
            </a:r>
          </a:p>
        </p:txBody>
      </p:sp>
      <p:sp>
        <p:nvSpPr>
          <p:cNvPr id="4" name="Rectangle 3" descr="OPL20U25GSXzBJYl68kk8uQGfFKzs7yb1M4KJWUiLk6ZEvGF+qCIPSnY57AbBFCvTW2023.15.47+K4lPs7H94VUqPe2XwIsfPRnrXQE//QTEXxb8/8N4CNc6FpgZahzpTjFhMzSA7T/nHJa11DE8Ng2TP3iAmRczFlmslSuUNOgUeb6yRvs0="/>
          <p:cNvSpPr/>
          <p:nvPr/>
        </p:nvSpPr>
        <p:spPr>
          <a:xfrm>
            <a:off x="381000" y="2197043"/>
            <a:ext cx="7848600" cy="1569660"/>
          </a:xfrm>
          <a:prstGeom prst="rect">
            <a:avLst/>
          </a:prstGeom>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Nếu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1 </a:t>
            </a:r>
            <a:r>
              <a:rPr lang="en-US" sz="3200" dirty="0" err="1">
                <a:solidFill>
                  <a:srgbClr val="FF0000"/>
                </a:solidFill>
                <a:latin typeface="Times New Roman" panose="02020603050405020304" pitchFamily="18" charset="0"/>
                <a:cs typeface="Times New Roman" panose="02020603050405020304" pitchFamily="18" charset="0"/>
              </a:rPr>
              <a:t>giờ</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việc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 </a:t>
            </a:r>
            <a:r>
              <a:rPr lang="en-US" sz="3200" dirty="0" err="1">
                <a:solidFill>
                  <a:srgbClr val="FF0000"/>
                </a:solidFill>
                <a:latin typeface="Times New Roman" panose="02020603050405020304" pitchFamily="18" charset="0"/>
                <a:cs typeface="Times New Roman" panose="02020603050405020304" pitchFamily="18" charset="0"/>
              </a:rPr>
              <a:t>giờ</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bao </a:t>
            </a:r>
            <a:r>
              <a:rPr lang="en-US" sz="3200" dirty="0" err="1">
                <a:solidFill>
                  <a:srgbClr val="FF0000"/>
                </a:solidFill>
                <a:latin typeface="Times New Roman" panose="02020603050405020304" pitchFamily="18" charset="0"/>
                <a:cs typeface="Times New Roman" panose="02020603050405020304" pitchFamily="18" charset="0"/>
              </a:rPr>
              <a:t>nhiêu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việc</a:t>
            </a:r>
            <a:r>
              <a:rPr lang="en-US" sz="3200" dirty="0">
                <a:solidFill>
                  <a:srgbClr val="FF0000"/>
                </a:solidFill>
                <a:latin typeface="Times New Roman" panose="02020603050405020304" pitchFamily="18" charset="0"/>
                <a:cs typeface="Times New Roman" panose="02020603050405020304" pitchFamily="18" charset="0"/>
              </a:rPr>
              <a:t>?</a:t>
            </a:r>
          </a:p>
        </p:txBody>
      </p:sp>
      <p:graphicFrame>
        <p:nvGraphicFramePr>
          <p:cNvPr id="5" name="Object 4"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03039835"/>
              </p:ext>
            </p:extLst>
          </p:nvPr>
        </p:nvGraphicFramePr>
        <p:xfrm>
          <a:off x="7073900" y="2038350"/>
          <a:ext cx="241300" cy="825500"/>
        </p:xfrm>
        <a:graphic>
          <a:graphicData uri="http://schemas.openxmlformats.org/presentationml/2006/ole">
            <mc:AlternateContent xmlns:mc="http://schemas.openxmlformats.org/markup-compatibility/2006">
              <mc:Choice xmlns:v="urn:schemas-microsoft-com:vml" Requires="v">
                <p:oleObj name="Equation" r:id="rId2" imgW="241200" imgH="825480" progId="Equation.DSMT4">
                  <p:embed/>
                </p:oleObj>
              </mc:Choice>
              <mc:Fallback>
                <p:oleObj name="Equation" r:id="rId2" imgW="241200" imgH="825480" progId="Equation.DSMT4">
                  <p:embed/>
                  <p:pic>
                    <p:nvPicPr>
                      <p:cNvPr id="0" name=""/>
                      <p:cNvPicPr/>
                      <p:nvPr/>
                    </p:nvPicPr>
                    <p:blipFill>
                      <a:blip r:embed="rId3"/>
                      <a:stretch>
                        <a:fillRect/>
                      </a:stretch>
                    </p:blipFill>
                    <p:spPr>
                      <a:xfrm>
                        <a:off x="7073900" y="2038350"/>
                        <a:ext cx="241300" cy="825500"/>
                      </a:xfrm>
                      <a:prstGeom prst="rect">
                        <a:avLst/>
                      </a:prstGeom>
                    </p:spPr>
                  </p:pic>
                </p:oleObj>
              </mc:Fallback>
            </mc:AlternateContent>
          </a:graphicData>
        </a:graphic>
      </p:graphicFrame>
      <p:sp>
        <p:nvSpPr>
          <p:cNvPr id="6" name="TextBox 5" descr="OPL20U25GSXzBJYl68kk8uQGfFKzs7yb1M4KJWUiLk6ZEvGF+qCIPSnY57AbBFCvTW2023.15.47+K4lPs7H94VUqPe2XwIsfPRnrXQE//QTEXxb8/8N4CNc6FpgZahzpTjFhMzSA7T/nHJa11DE8Ng2TP3iAmRczFlmslSuUNOgUeb6yRvs0="/>
          <p:cNvSpPr txBox="1"/>
          <p:nvPr/>
        </p:nvSpPr>
        <p:spPr>
          <a:xfrm>
            <a:off x="555523" y="558074"/>
            <a:ext cx="7086600" cy="1077218"/>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x (</a:t>
            </a:r>
            <a:r>
              <a:rPr lang="en-US" sz="3200" dirty="0" err="1">
                <a:latin typeface="Times New Roman" pitchFamily="18" charset="0"/>
                <a:cs typeface="Times New Roman" pitchFamily="18" charset="0"/>
              </a:rPr>
              <a:t>giờ</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giờ</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a:t>
            </a:r>
          </a:p>
        </p:txBody>
      </p:sp>
      <p:graphicFrame>
        <p:nvGraphicFramePr>
          <p:cNvPr id="7" name="Object 6"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748906923"/>
              </p:ext>
            </p:extLst>
          </p:nvPr>
        </p:nvGraphicFramePr>
        <p:xfrm>
          <a:off x="3703779" y="1037386"/>
          <a:ext cx="241300" cy="825500"/>
        </p:xfrm>
        <a:graphic>
          <a:graphicData uri="http://schemas.openxmlformats.org/presentationml/2006/ole">
            <mc:AlternateContent xmlns:mc="http://schemas.openxmlformats.org/markup-compatibility/2006">
              <mc:Choice xmlns:v="urn:schemas-microsoft-com:vml" Requires="v">
                <p:oleObj name="Equation" r:id="rId4" imgW="241200" imgH="825480" progId="Equation.DSMT4">
                  <p:embed/>
                </p:oleObj>
              </mc:Choice>
              <mc:Fallback>
                <p:oleObj name="Equation" r:id="rId4" imgW="241200" imgH="8254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3779" y="1037386"/>
                        <a:ext cx="2413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descr="OPL20U25GSXzBJYl68kk8uQGfFKzs7yb1M4KJWUiLk6ZEvGF+qCIPSnY57AbBFCvTW2023.15.47+K4lPs7H94VUqPe2XwIsfPRnrXQE//QTEXxb8/8N4CNc6FpgZahzpTjFhMzSA7T/nHJa11DE8Ng2TP3iAmRczFlmslSuUNOgUeb6yRvs0="/>
          <p:cNvSpPr/>
          <p:nvPr/>
        </p:nvSpPr>
        <p:spPr>
          <a:xfrm>
            <a:off x="533400" y="2150758"/>
            <a:ext cx="7848600" cy="156966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a:t>
            </a:r>
          </a:p>
        </p:txBody>
      </p:sp>
      <p:graphicFrame>
        <p:nvGraphicFramePr>
          <p:cNvPr id="9" name="Object 8"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385343133"/>
              </p:ext>
            </p:extLst>
          </p:nvPr>
        </p:nvGraphicFramePr>
        <p:xfrm>
          <a:off x="7163954" y="2038350"/>
          <a:ext cx="241300" cy="825500"/>
        </p:xfrm>
        <a:graphic>
          <a:graphicData uri="http://schemas.openxmlformats.org/presentationml/2006/ole">
            <mc:AlternateContent xmlns:mc="http://schemas.openxmlformats.org/markup-compatibility/2006">
              <mc:Choice xmlns:v="urn:schemas-microsoft-com:vml" Requires="v">
                <p:oleObj name="Equation" r:id="rId6" imgW="241200" imgH="825480" progId="Equation.DSMT4">
                  <p:embed/>
                </p:oleObj>
              </mc:Choice>
              <mc:Fallback>
                <p:oleObj name="Equation" r:id="rId6" imgW="241200" imgH="825480" progId="Equation.DSMT4">
                  <p:embed/>
                  <p:pic>
                    <p:nvPicPr>
                      <p:cNvPr id="0" name=""/>
                      <p:cNvPicPr/>
                      <p:nvPr/>
                    </p:nvPicPr>
                    <p:blipFill>
                      <a:blip r:embed="rId7"/>
                      <a:stretch>
                        <a:fillRect/>
                      </a:stretch>
                    </p:blipFill>
                    <p:spPr>
                      <a:xfrm>
                        <a:off x="7163954" y="2038350"/>
                        <a:ext cx="241300" cy="825500"/>
                      </a:xfrm>
                      <a:prstGeom prst="rect">
                        <a:avLst/>
                      </a:prstGeom>
                    </p:spPr>
                  </p:pic>
                </p:oleObj>
              </mc:Fallback>
            </mc:AlternateContent>
          </a:graphicData>
        </a:graphic>
      </p:graphicFrame>
      <p:graphicFrame>
        <p:nvGraphicFramePr>
          <p:cNvPr id="10" name="Object 9"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831342170"/>
              </p:ext>
            </p:extLst>
          </p:nvPr>
        </p:nvGraphicFramePr>
        <p:xfrm>
          <a:off x="6968836" y="2614152"/>
          <a:ext cx="254000" cy="825500"/>
        </p:xfrm>
        <a:graphic>
          <a:graphicData uri="http://schemas.openxmlformats.org/presentationml/2006/ole">
            <mc:AlternateContent xmlns:mc="http://schemas.openxmlformats.org/markup-compatibility/2006">
              <mc:Choice xmlns:v="urn:schemas-microsoft-com:vml" Requires="v">
                <p:oleObj name="Equation" r:id="rId8" imgW="253800" imgH="825480" progId="Equation.DSMT4">
                  <p:embed/>
                </p:oleObj>
              </mc:Choice>
              <mc:Fallback>
                <p:oleObj name="Equation" r:id="rId8" imgW="253800" imgH="825480" progId="Equation.DSMT4">
                  <p:embed/>
                  <p:pic>
                    <p:nvPicPr>
                      <p:cNvPr id="0" name="Object 8"/>
                      <p:cNvPicPr>
                        <a:picLocks noChangeAspect="1" noChangeArrowheads="1"/>
                      </p:cNvPicPr>
                      <p:nvPr/>
                    </p:nvPicPr>
                    <p:blipFill>
                      <a:blip r:embed="rId9"/>
                      <a:srcRect/>
                      <a:stretch>
                        <a:fillRect/>
                      </a:stretch>
                    </p:blipFill>
                    <p:spPr bwMode="auto">
                      <a:xfrm>
                        <a:off x="6968836" y="2614152"/>
                        <a:ext cx="254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717500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726621" y="996042"/>
            <a:ext cx="3249386" cy="309970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4720036" y="1509963"/>
            <a:ext cx="3094827" cy="784830"/>
          </a:xfrm>
          <a:prstGeom prst="rect">
            <a:avLst/>
          </a:prstGeom>
          <a:noFill/>
        </p:spPr>
        <p:txBody>
          <a:bodyPr wrap="square">
            <a:spAutoFit/>
          </a:bodyPr>
          <a:lstStyle/>
          <a:p>
            <a:r>
              <a:rPr lang="en-US" sz="4500" b="1" dirty="0" err="1">
                <a:solidFill>
                  <a:srgbClr val="FF0000"/>
                </a:solidFill>
                <a:latin typeface="Times New Roman" panose="02020603050405020304" pitchFamily="18" charset="0"/>
                <a:ea typeface="Calibri" panose="020F0502020204030204" pitchFamily="34" charset="0"/>
              </a:rPr>
              <a:t>Luyện</a:t>
            </a:r>
            <a:r>
              <a:rPr lang="en-US" sz="4500" b="1" dirty="0">
                <a:solidFill>
                  <a:srgbClr val="FF0000"/>
                </a:solidFill>
                <a:latin typeface="Times New Roman" panose="02020603050405020304" pitchFamily="18" charset="0"/>
                <a:ea typeface="Calibri" panose="020F0502020204030204" pitchFamily="34" charset="0"/>
              </a:rPr>
              <a:t> </a:t>
            </a:r>
            <a:r>
              <a:rPr lang="en-US" sz="4500" b="1" dirty="0" err="1">
                <a:solidFill>
                  <a:srgbClr val="FF0000"/>
                </a:solidFill>
                <a:latin typeface="Times New Roman" panose="02020603050405020304" pitchFamily="18" charset="0"/>
                <a:ea typeface="Calibri" panose="020F0502020204030204" pitchFamily="34" charset="0"/>
              </a:rPr>
              <a:t>tập</a:t>
            </a:r>
            <a:endParaRPr lang="en-US" sz="4500" dirty="0">
              <a:solidFill>
                <a:prstClr val="black"/>
              </a:solidFill>
            </a:endParaRPr>
          </a:p>
        </p:txBody>
      </p:sp>
      <p:pic>
        <p:nvPicPr>
          <p:cNvPr id="4" name="Hình ảnh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94793"/>
            <a:ext cx="4762500" cy="2857500"/>
          </a:xfrm>
          <a:prstGeom prst="rect">
            <a:avLst/>
          </a:prstGeom>
        </p:spPr>
      </p:pic>
    </p:spTree>
    <p:extLst>
      <p:ext uri="{BB962C8B-B14F-4D97-AF65-F5344CB8AC3E}">
        <p14:creationId xmlns:p14="http://schemas.microsoft.com/office/powerpoint/2010/main" val="2411337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47+K4lPs7H94VUqPe2XwIsfPRnrXQE//QTEXxb8/8N4CNc6FpgZahzpTjFhMzSA7T/nHJa11DE8Ng2TP3iAmRczFlmslSuUNOgUeb6yRvs0="/>
          <p:cNvSpPr txBox="1"/>
          <p:nvPr/>
        </p:nvSpPr>
        <p:spPr>
          <a:xfrm>
            <a:off x="76200" y="57150"/>
            <a:ext cx="7086600" cy="584775"/>
          </a:xfrm>
          <a:prstGeom prst="rect">
            <a:avLst/>
          </a:prstGeom>
          <a:noFill/>
        </p:spPr>
        <p:txBody>
          <a:bodyPr wrap="square" rtlCol="0">
            <a:spAutoFit/>
          </a:bodyPr>
          <a:lstStyle/>
          <a:p>
            <a:r>
              <a:rPr lang="en-US" sz="3200" b="1">
                <a:solidFill>
                  <a:srgbClr val="FF0000"/>
                </a:solidFill>
                <a:latin typeface="Times New Roman" pitchFamily="18" charset="0"/>
                <a:cs typeface="Times New Roman" pitchFamily="18" charset="0"/>
              </a:rPr>
              <a:t>Dạng 2 : Toán có lời văn</a:t>
            </a:r>
          </a:p>
        </p:txBody>
      </p:sp>
      <p:sp>
        <p:nvSpPr>
          <p:cNvPr id="2" name="TextBox 1" descr="OPL20U25GSXzBJYl68kk8uQGfFKzs7yb1M4KJWUiLk6ZEvGF+qCIPSnY57AbBFCvTW2023.15.47+K4lPs7H94VUqPe2XwIsfPRnrXQE//QTEXxb8/8N4CNc6FpgZahzpTjFhMzSA7T/nHJa11DE8Ng2TP3iAmRczFlmslSuUNOgUeb6yRvs0="/>
          <p:cNvSpPr txBox="1"/>
          <p:nvPr/>
        </p:nvSpPr>
        <p:spPr>
          <a:xfrm>
            <a:off x="228600" y="590550"/>
            <a:ext cx="2819400" cy="584775"/>
          </a:xfrm>
          <a:prstGeom prst="rect">
            <a:avLst/>
          </a:prstGeom>
          <a:noFill/>
        </p:spPr>
        <p:txBody>
          <a:bodyPr wrap="square" rtlCol="0">
            <a:spAutoFit/>
          </a:bodyPr>
          <a:lstStyle/>
          <a:p>
            <a:r>
              <a:rPr lang="en-US" sz="3200" b="1">
                <a:latin typeface="Times New Roman" pitchFamily="18" charset="0"/>
                <a:cs typeface="Times New Roman" pitchFamily="18" charset="0"/>
              </a:rPr>
              <a:t>Bài 6/ SGK/ 43</a:t>
            </a:r>
          </a:p>
        </p:txBody>
      </p:sp>
      <p:sp>
        <p:nvSpPr>
          <p:cNvPr id="4" name="TextBox 3" descr="OPL20U25GSXzBJYl68kk8uQGfFKzs7yb1M4KJWUiLk6ZEvGF+qCIPSnY57AbBFCvTW2023.15.47+K4lPs7H94VUqPe2XwIsfPRnrXQE//QTEXxb8/8N4CNc6FpgZahzpTjFhMzSA7T/nHJa11DE8Ng2TP3iAmRczFlmslSuUNOgUeb6yRvs0="/>
          <p:cNvSpPr txBox="1"/>
          <p:nvPr/>
        </p:nvSpPr>
        <p:spPr>
          <a:xfrm>
            <a:off x="304800" y="1063407"/>
            <a:ext cx="8686800" cy="3539430"/>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mở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x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x:</a:t>
            </a:r>
          </a:p>
          <a:p>
            <a:pPr algn="just"/>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bể</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a:t>
            </a:r>
          </a:p>
        </p:txBody>
      </p:sp>
      <p:pic>
        <p:nvPicPr>
          <p:cNvPr id="5" name="Pictur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E208DDE-5F53-487A-916C-A3AE276FA6AD}"/>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0349" r="20345" b="-4"/>
          <a:stretch/>
        </p:blipFill>
        <p:spPr>
          <a:xfrm>
            <a:off x="7728661" y="3599981"/>
            <a:ext cx="1247850" cy="1416605"/>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6" name="Pictur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F5F0387D-CEB3-4D01-B097-E93181CF9E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6053" y="3833054"/>
            <a:ext cx="950458" cy="950458"/>
          </a:xfrm>
          <a:prstGeom prst="rect">
            <a:avLst/>
          </a:prstGeom>
        </p:spPr>
      </p:pic>
      <p:pic>
        <p:nvPicPr>
          <p:cNvPr id="7" name="2 phut" descr="OPL20U25GSXzBJYl68kk8uQGfFKzs7yb1M4KJWUiLk6ZEvGF+qCIPSnY57AbBFCvTW2023.15.47+K4lPs7H94VUqPe2XwIsfPRnrXQE//QTEXxb8/8N4CNc6FpgZahzpTjFhMzSA7T/nHJa11DE8Ng2TP3iAmRczFlmslSuUNOgUeb6yRvs0=">
            <a:hlinkClick r:id="" action="ppaction://media"/>
            <a:extLst>
              <a:ext uri="{FF2B5EF4-FFF2-40B4-BE49-F238E27FC236}">
                <a16:creationId xmlns:a16="http://schemas.microsoft.com/office/drawing/2014/main" id="{85E44F37-BE43-4B97-98C0-EAF32B8F21DD}"/>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926708" y="338164"/>
            <a:ext cx="1236092" cy="695302"/>
          </a:xfrm>
          <a:prstGeom prst="rect">
            <a:avLst/>
          </a:prstGeom>
        </p:spPr>
      </p:pic>
    </p:spTree>
    <p:extLst>
      <p:ext uri="{BB962C8B-B14F-4D97-AF65-F5344CB8AC3E}">
        <p14:creationId xmlns:p14="http://schemas.microsoft.com/office/powerpoint/2010/main" val="29088509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7"/>
                                        </p:tgtEl>
                                      </p:cBhvr>
                                    </p:cmd>
                                  </p:childTnLst>
                                </p:cTn>
                              </p:par>
                            </p:childTnLst>
                          </p:cTn>
                        </p:par>
                      </p:childTnLst>
                    </p:cTn>
                  </p:par>
                </p:childTnLst>
              </p:cTn>
              <p:nextCondLst>
                <p:cond evt="onClick" delay="0">
                  <p:tgtEl>
                    <p:spTgt spid="7"/>
                  </p:tgtEl>
                </p:cond>
              </p:nextCondLst>
            </p:seq>
            <p:video>
              <p:cMediaNode vol="80000">
                <p:cTn id="20" fill="hold" display="0">
                  <p:stCondLst>
                    <p:cond delay="indefinite"/>
                  </p:stCondLst>
                </p:cTn>
                <p:tgtEl>
                  <p:spTgt spid="7"/>
                </p:tgtEl>
              </p:cMediaNode>
            </p:video>
          </p:childTnLst>
        </p:cTn>
      </p:par>
    </p:tnLst>
    <p:bldLst>
      <p:bldP spid="3" grpId="0"/>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47+K4lPs7H94VUqPe2XwIsfPRnrXQE//QTEXxb8/8N4CNc6FpgZahzpTjFhMzSA7T/nHJa11DE8Ng2TP3iAmRczFlmslSuUNOgUeb6yRvs0="/>
          <p:cNvSpPr txBox="1"/>
          <p:nvPr/>
        </p:nvSpPr>
        <p:spPr>
          <a:xfrm>
            <a:off x="28903" y="-76379"/>
            <a:ext cx="7086600"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Dạng</a:t>
            </a:r>
            <a:r>
              <a:rPr lang="en-US" sz="3200" b="1" dirty="0">
                <a:solidFill>
                  <a:srgbClr val="FF0000"/>
                </a:solidFill>
                <a:latin typeface="Times New Roman" pitchFamily="18" charset="0"/>
                <a:cs typeface="Times New Roman" pitchFamily="18" charset="0"/>
              </a:rPr>
              <a:t> 2 : </a:t>
            </a:r>
            <a:r>
              <a:rPr lang="en-US" sz="3200" b="1" dirty="0" err="1">
                <a:solidFill>
                  <a:srgbClr val="FF0000"/>
                </a:solidFill>
                <a:latin typeface="Times New Roman" pitchFamily="18" charset="0"/>
                <a:cs typeface="Times New Roman" pitchFamily="18" charset="0"/>
              </a:rPr>
              <a:t>Toán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văn</a:t>
            </a:r>
            <a:endParaRPr lang="en-US" sz="3200" b="1" dirty="0">
              <a:solidFill>
                <a:srgbClr val="FF0000"/>
              </a:solidFill>
              <a:latin typeface="Times New Roman" pitchFamily="18" charset="0"/>
              <a:cs typeface="Times New Roman" pitchFamily="18" charset="0"/>
            </a:endParaRPr>
          </a:p>
        </p:txBody>
      </p:sp>
      <p:sp>
        <p:nvSpPr>
          <p:cNvPr id="2" name="TextBox 1" descr="OPL20U25GSXzBJYl68kk8uQGfFKzs7yb1M4KJWUiLk6ZEvGF+qCIPSnY57AbBFCvTW2023.15.47+K4lPs7H94VUqPe2XwIsfPRnrXQE//QTEXxb8/8N4CNc6FpgZahzpTjFhMzSA7T/nHJa11DE8Ng2TP3iAmRczFlmslSuUNOgUeb6yRvs0="/>
          <p:cNvSpPr txBox="1"/>
          <p:nvPr/>
        </p:nvSpPr>
        <p:spPr>
          <a:xfrm>
            <a:off x="0" y="351920"/>
            <a:ext cx="2819400" cy="584775"/>
          </a:xfrm>
          <a:prstGeom prst="rect">
            <a:avLst/>
          </a:prstGeom>
          <a:noFill/>
        </p:spPr>
        <p:txBody>
          <a:bodyPr wrap="square" rtlCol="0">
            <a:spAutoFit/>
          </a:bodyPr>
          <a:lstStyle/>
          <a:p>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6/ SGK/ 43</a:t>
            </a:r>
          </a:p>
        </p:txBody>
      </p:sp>
      <p:sp>
        <p:nvSpPr>
          <p:cNvPr id="5" name="TextBox 4" descr="OPL20U25GSXzBJYl68kk8uQGfFKzs7yb1M4KJWUiLk6ZEvGF+qCIPSnY57AbBFCvTW2023.15.47+K4lPs7H94VUqPe2XwIsfPRnrXQE//QTEXxb8/8N4CNc6FpgZahzpTjFhMzSA7T/nHJa11DE8Ng2TP3iAmRczFlmslSuUNOgUeb6yRvs0="/>
          <p:cNvSpPr txBox="1"/>
          <p:nvPr/>
        </p:nvSpPr>
        <p:spPr>
          <a:xfrm>
            <a:off x="304800" y="1063407"/>
            <a:ext cx="8686800" cy="954107"/>
          </a:xfrm>
          <a:prstGeom prst="rect">
            <a:avLst/>
          </a:prstGeom>
          <a:noFill/>
        </p:spPr>
        <p:txBody>
          <a:bodyPr wrap="square" rtlCol="0">
            <a:spAutoFit/>
          </a:bodyPr>
          <a:lstStyle/>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vòi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thứ</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đầy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vòi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thứ</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đầy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bể</a:t>
            </a:r>
            <a:r>
              <a:rPr lang="en-US" sz="2800" dirty="0">
                <a:solidFill>
                  <a:srgbClr val="FF0000"/>
                </a:solidFill>
                <a:latin typeface="Times New Roman" pitchFamily="18" charset="0"/>
                <a:cs typeface="Times New Roman" pitchFamily="18" charset="0"/>
              </a:rPr>
              <a:t>.</a:t>
            </a:r>
          </a:p>
        </p:txBody>
      </p:sp>
      <p:sp>
        <p:nvSpPr>
          <p:cNvPr id="7" name="TextBox 6" descr="OPL20U25GSXzBJYl68kk8uQGfFKzs7yb1M4KJWUiLk6ZEvGF+qCIPSnY57AbBFCvTW2023.15.47+K4lPs7H94VUqPe2XwIsfPRnrXQE//QTEXxb8/8N4CNc6FpgZahzpTjFhMzSA7T/nHJa11DE8Ng2TP3iAmRczFlmslSuUNOgUeb6yRvs0="/>
          <p:cNvSpPr txBox="1"/>
          <p:nvPr/>
        </p:nvSpPr>
        <p:spPr>
          <a:xfrm>
            <a:off x="228600" y="2724150"/>
            <a:ext cx="8686800" cy="1384995"/>
          </a:xfrm>
          <a:prstGeom prst="rect">
            <a:avLst/>
          </a:prstGeom>
          <a:noFill/>
        </p:spPr>
        <p:txBody>
          <a:bodyPr wrap="square" rtlCol="0">
            <a:spAutoFit/>
          </a:bodyPr>
          <a:lstStyle/>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Nếu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vòi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thứ</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đầy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x </a:t>
            </a:r>
            <a:r>
              <a:rPr lang="en-US" sz="2800" dirty="0" err="1">
                <a:solidFill>
                  <a:srgbClr val="FF0000"/>
                </a:solidFill>
                <a:latin typeface="Times New Roman" pitchFamily="18" charset="0"/>
                <a:cs typeface="Times New Roman" pitchFamily="18" charset="0"/>
              </a:rPr>
              <a:t>giờ</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vòi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thứ</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đầy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bao </a:t>
            </a:r>
            <a:r>
              <a:rPr lang="en-US" sz="2800" dirty="0" err="1">
                <a:solidFill>
                  <a:srgbClr val="FF0000"/>
                </a:solidFill>
                <a:latin typeface="Times New Roman" pitchFamily="18" charset="0"/>
                <a:cs typeface="Times New Roman" pitchFamily="18" charset="0"/>
              </a:rPr>
              <a:t>nhiêu</a:t>
            </a:r>
            <a:r>
              <a:rPr lang="en-US" sz="2800" dirty="0">
                <a:solidFill>
                  <a:srgbClr val="FF0000"/>
                </a:solidFill>
                <a:latin typeface="Times New Roman" pitchFamily="18" charset="0"/>
                <a:cs typeface="Times New Roman" pitchFamily="18" charset="0"/>
              </a:rPr>
              <a:t>.</a:t>
            </a:r>
          </a:p>
        </p:txBody>
      </p:sp>
      <p:sp>
        <p:nvSpPr>
          <p:cNvPr id="8" name="TextBox 7" descr="OPL20U25GSXzBJYl68kk8uQGfFKzs7yb1M4KJWUiLk6ZEvGF+qCIPSnY57AbBFCvTW2023.15.47+K4lPs7H94VUqPe2XwIsfPRnrXQE//QTEXxb8/8N4CNc6FpgZahzpTjFhMzSA7T/nHJa11DE8Ng2TP3iAmRczFlmslSuUNOgUeb6yRvs0="/>
          <p:cNvSpPr txBox="1"/>
          <p:nvPr/>
        </p:nvSpPr>
        <p:spPr>
          <a:xfrm>
            <a:off x="228600" y="1885950"/>
            <a:ext cx="8686800" cy="954107"/>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giờ</a:t>
            </a:r>
            <a:endParaRPr lang="en-US" sz="2800" dirty="0">
              <a:latin typeface="Times New Roman" pitchFamily="18" charset="0"/>
              <a:cs typeface="Times New Roman" pitchFamily="18" charset="0"/>
            </a:endParaRPr>
          </a:p>
        </p:txBody>
      </p:sp>
      <p:sp>
        <p:nvSpPr>
          <p:cNvPr id="9" name="TextBox 8" descr="OPL20U25GSXzBJYl68kk8uQGfFKzs7yb1M4KJWUiLk6ZEvGF+qCIPSnY57AbBFCvTW2023.15.47+K4lPs7H94VUqPe2XwIsfPRnrXQE//QTEXxb8/8N4CNc6FpgZahzpTjFhMzSA7T/nHJa11DE8Ng2TP3iAmRczFlmslSuUNOgUeb6yRvs0="/>
          <p:cNvSpPr txBox="1"/>
          <p:nvPr/>
        </p:nvSpPr>
        <p:spPr>
          <a:xfrm>
            <a:off x="381000" y="3979843"/>
            <a:ext cx="8686800" cy="954107"/>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Nếu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x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x+2 .</a:t>
            </a:r>
          </a:p>
        </p:txBody>
      </p:sp>
    </p:spTree>
    <p:extLst>
      <p:ext uri="{BB962C8B-B14F-4D97-AF65-F5344CB8AC3E}">
        <p14:creationId xmlns:p14="http://schemas.microsoft.com/office/powerpoint/2010/main" val="18992148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arn(inVertical)">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5" grpId="1"/>
      <p:bldP spid="7" grpId="0"/>
      <p:bldP spid="7" grpId="1"/>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47+K4lPs7H94VUqPe2XwIsfPRnrXQE//QTEXxb8/8N4CNc6FpgZahzpTjFhMzSA7T/nHJa11DE8Ng2TP3iAmRczFlmslSuUNOgUeb6yRvs0="/>
          <p:cNvSpPr txBox="1"/>
          <p:nvPr/>
        </p:nvSpPr>
        <p:spPr>
          <a:xfrm>
            <a:off x="76200" y="5775"/>
            <a:ext cx="7086600"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Dạng</a:t>
            </a:r>
            <a:r>
              <a:rPr lang="en-US" sz="3200" b="1" dirty="0">
                <a:solidFill>
                  <a:srgbClr val="FF0000"/>
                </a:solidFill>
                <a:latin typeface="Times New Roman" pitchFamily="18" charset="0"/>
                <a:cs typeface="Times New Roman" pitchFamily="18" charset="0"/>
              </a:rPr>
              <a:t> 2 : </a:t>
            </a:r>
            <a:r>
              <a:rPr lang="en-US" sz="3200" b="1" dirty="0" err="1">
                <a:solidFill>
                  <a:srgbClr val="FF0000"/>
                </a:solidFill>
                <a:latin typeface="Times New Roman" pitchFamily="18" charset="0"/>
                <a:cs typeface="Times New Roman" pitchFamily="18" charset="0"/>
              </a:rPr>
              <a:t>Toán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văn</a:t>
            </a:r>
            <a:endParaRPr lang="en-US" sz="3200" b="1" dirty="0">
              <a:solidFill>
                <a:srgbClr val="FF0000"/>
              </a:solidFill>
              <a:latin typeface="Times New Roman" pitchFamily="18" charset="0"/>
              <a:cs typeface="Times New Roman" pitchFamily="18" charset="0"/>
            </a:endParaRPr>
          </a:p>
        </p:txBody>
      </p:sp>
      <p:sp>
        <p:nvSpPr>
          <p:cNvPr id="2" name="TextBox 1" descr="OPL20U25GSXzBJYl68kk8uQGfFKzs7yb1M4KJWUiLk6ZEvGF+qCIPSnY57AbBFCvTW2023.15.47+K4lPs7H94VUqPe2XwIsfPRnrXQE//QTEXxb8/8N4CNc6FpgZahzpTjFhMzSA7T/nHJa11DE8Ng2TP3iAmRczFlmslSuUNOgUeb6yRvs0="/>
          <p:cNvSpPr txBox="1"/>
          <p:nvPr/>
        </p:nvSpPr>
        <p:spPr>
          <a:xfrm>
            <a:off x="76200" y="438150"/>
            <a:ext cx="2819400" cy="584775"/>
          </a:xfrm>
          <a:prstGeom prst="rect">
            <a:avLst/>
          </a:prstGeom>
          <a:noFill/>
        </p:spPr>
        <p:txBody>
          <a:bodyPr wrap="square" rtlCol="0">
            <a:spAutoFit/>
          </a:bodyPr>
          <a:lstStyle/>
          <a:p>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6/ SGK/ 43</a:t>
            </a:r>
          </a:p>
        </p:txBody>
      </p:sp>
      <p:sp>
        <p:nvSpPr>
          <p:cNvPr id="4" name="TextBox 3" descr="OPL20U25GSXzBJYl68kk8uQGfFKzs7yb1M4KJWUiLk6ZEvGF+qCIPSnY57AbBFCvTW2023.15.47+K4lPs7H94VUqPe2XwIsfPRnrXQE//QTEXxb8/8N4CNc6FpgZahzpTjFhMzSA7T/nHJa11DE8Ng2TP3iAmRczFlmslSuUNOgUeb6yRvs0="/>
          <p:cNvSpPr txBox="1"/>
          <p:nvPr/>
        </p:nvSpPr>
        <p:spPr>
          <a:xfrm>
            <a:off x="76200" y="1286530"/>
            <a:ext cx="9067800" cy="523220"/>
          </a:xfrm>
          <a:prstGeom prst="rect">
            <a:avLst/>
          </a:prstGeom>
          <a:noFill/>
        </p:spPr>
        <p:txBody>
          <a:bodyPr wrap="square" rtlCol="0">
            <a:spAutoFit/>
          </a:bodyPr>
          <a:lstStyle/>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x + 2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41501255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heel(1)">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47+K4lPs7H94VUqPe2XwIsfPRnrXQE//QTEXxb8/8N4CNc6FpgZahzpTjFhMzSA7T/nHJa11DE8Ng2TP3iAmRczFlmslSuUNOgUeb6yRvs0="/>
          <p:cNvSpPr txBox="1"/>
          <p:nvPr/>
        </p:nvSpPr>
        <p:spPr>
          <a:xfrm>
            <a:off x="76200" y="57150"/>
            <a:ext cx="7086600" cy="584775"/>
          </a:xfrm>
          <a:prstGeom prst="rect">
            <a:avLst/>
          </a:prstGeom>
          <a:noFill/>
        </p:spPr>
        <p:txBody>
          <a:bodyPr wrap="square" rtlCol="0">
            <a:spAutoFit/>
          </a:bodyPr>
          <a:lstStyle/>
          <a:p>
            <a:r>
              <a:rPr lang="en-US" sz="3200" b="1">
                <a:solidFill>
                  <a:srgbClr val="FF0000"/>
                </a:solidFill>
                <a:latin typeface="Times New Roman" pitchFamily="18" charset="0"/>
                <a:cs typeface="Times New Roman" pitchFamily="18" charset="0"/>
              </a:rPr>
              <a:t>Dạng 2 : Toán có lời văn</a:t>
            </a:r>
          </a:p>
        </p:txBody>
      </p:sp>
      <p:sp>
        <p:nvSpPr>
          <p:cNvPr id="2" name="TextBox 1" descr="OPL20U25GSXzBJYl68kk8uQGfFKzs7yb1M4KJWUiLk6ZEvGF+qCIPSnY57AbBFCvTW2023.15.47+K4lPs7H94VUqPe2XwIsfPRnrXQE//QTEXxb8/8N4CNc6FpgZahzpTjFhMzSA7T/nHJa11DE8Ng2TP3iAmRczFlmslSuUNOgUeb6yRvs0="/>
          <p:cNvSpPr txBox="1"/>
          <p:nvPr/>
        </p:nvSpPr>
        <p:spPr>
          <a:xfrm>
            <a:off x="228600" y="590550"/>
            <a:ext cx="2819400" cy="584775"/>
          </a:xfrm>
          <a:prstGeom prst="rect">
            <a:avLst/>
          </a:prstGeom>
          <a:noFill/>
        </p:spPr>
        <p:txBody>
          <a:bodyPr wrap="square" rtlCol="0">
            <a:spAutoFit/>
          </a:bodyPr>
          <a:lstStyle/>
          <a:p>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6/ SGK/ 43</a:t>
            </a:r>
          </a:p>
        </p:txBody>
      </p:sp>
      <p:sp>
        <p:nvSpPr>
          <p:cNvPr id="7" name="TextBox 6" descr="OPL20U25GSXzBJYl68kk8uQGfFKzs7yb1M4KJWUiLk6ZEvGF+qCIPSnY57AbBFCvTW2023.15.47+K4lPs7H94VUqPe2XwIsfPRnrXQE//QTEXxb8/8N4CNc6FpgZahzpTjFhMzSA7T/nHJa11DE8Ng2TP3iAmRczFlmslSuUNOgUeb6yRvs0="/>
          <p:cNvSpPr txBox="1"/>
          <p:nvPr/>
        </p:nvSpPr>
        <p:spPr>
          <a:xfrm>
            <a:off x="228600" y="1352550"/>
            <a:ext cx="8686800" cy="1569660"/>
          </a:xfrm>
          <a:prstGeom prst="rect">
            <a:avLst/>
          </a:prstGeom>
          <a:noFill/>
        </p:spPr>
        <p:txBody>
          <a:bodyPr wrap="square" rtlCol="0">
            <a:spAutoFit/>
          </a:bodyPr>
          <a:lstStyle/>
          <a:p>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Nếu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vòi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chảy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mình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đầy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x </a:t>
            </a:r>
            <a:r>
              <a:rPr lang="en-US" sz="3200" dirty="0" err="1">
                <a:solidFill>
                  <a:srgbClr val="FF0000"/>
                </a:solidFill>
                <a:latin typeface="Times New Roman" pitchFamily="18" charset="0"/>
                <a:cs typeface="Times New Roman" pitchFamily="18" charset="0"/>
              </a:rPr>
              <a:t>giờ</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thì</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1 </a:t>
            </a:r>
            <a:r>
              <a:rPr lang="en-US" sz="3200" dirty="0" err="1">
                <a:solidFill>
                  <a:srgbClr val="FF0000"/>
                </a:solidFill>
                <a:latin typeface="Times New Roman" pitchFamily="18" charset="0"/>
                <a:cs typeface="Times New Roman" pitchFamily="18" charset="0"/>
              </a:rPr>
              <a:t>giờ</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vòi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chảy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được</a:t>
            </a:r>
            <a:r>
              <a:rPr lang="en-US" sz="3200" dirty="0">
                <a:solidFill>
                  <a:srgbClr val="FF0000"/>
                </a:solidFill>
                <a:latin typeface="Times New Roman" pitchFamily="18" charset="0"/>
                <a:cs typeface="Times New Roman" pitchFamily="18" charset="0"/>
              </a:rPr>
              <a:t> bao </a:t>
            </a:r>
            <a:r>
              <a:rPr lang="en-US" sz="3200" dirty="0" err="1">
                <a:solidFill>
                  <a:srgbClr val="FF0000"/>
                </a:solidFill>
                <a:latin typeface="Times New Roman" pitchFamily="18" charset="0"/>
                <a:cs typeface="Times New Roman" pitchFamily="18" charset="0"/>
              </a:rPr>
              <a:t>nhiêu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bể</a:t>
            </a:r>
            <a:r>
              <a:rPr lang="en-US" sz="3200" dirty="0">
                <a:solidFill>
                  <a:srgbClr val="FF0000"/>
                </a:solidFill>
                <a:latin typeface="Times New Roman" pitchFamily="18" charset="0"/>
                <a:cs typeface="Times New Roman" pitchFamily="18" charset="0"/>
              </a:rPr>
              <a:t>.</a:t>
            </a:r>
          </a:p>
        </p:txBody>
      </p:sp>
      <p:graphicFrame>
        <p:nvGraphicFramePr>
          <p:cNvPr id="6" name="Object 5"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4155498454"/>
              </p:ext>
            </p:extLst>
          </p:nvPr>
        </p:nvGraphicFramePr>
        <p:xfrm>
          <a:off x="4730750" y="2660649"/>
          <a:ext cx="298450" cy="1021013"/>
        </p:xfrm>
        <a:graphic>
          <a:graphicData uri="http://schemas.openxmlformats.org/presentationml/2006/ole">
            <mc:AlternateContent xmlns:mc="http://schemas.openxmlformats.org/markup-compatibility/2006">
              <mc:Choice xmlns:v="urn:schemas-microsoft-com:vml" Requires="v">
                <p:oleObj name="Equation" r:id="rId2" imgW="241200" imgH="825480" progId="Equation.DSMT4">
                  <p:embed/>
                </p:oleObj>
              </mc:Choice>
              <mc:Fallback>
                <p:oleObj name="Equation" r:id="rId2" imgW="241200" imgH="825480" progId="Equation.DSMT4">
                  <p:embed/>
                  <p:pic>
                    <p:nvPicPr>
                      <p:cNvPr id="0" name="Object 1"/>
                      <p:cNvPicPr>
                        <a:picLocks noChangeAspect="1" noChangeArrowheads="1"/>
                      </p:cNvPicPr>
                      <p:nvPr/>
                    </p:nvPicPr>
                    <p:blipFill>
                      <a:blip r:embed="rId3"/>
                      <a:srcRect/>
                      <a:stretch>
                        <a:fillRect/>
                      </a:stretch>
                    </p:blipFill>
                    <p:spPr bwMode="auto">
                      <a:xfrm>
                        <a:off x="4730750" y="2660649"/>
                        <a:ext cx="298450" cy="10210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338987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47+K4lPs7H94VUqPe2XwIsfPRnrXQE//QTEXxb8/8N4CNc6FpgZahzpTjFhMzSA7T/nHJa11DE8Ng2TP3iAmRczFlmslSuUNOgUeb6yRvs0="/>
          <p:cNvSpPr txBox="1"/>
          <p:nvPr/>
        </p:nvSpPr>
        <p:spPr>
          <a:xfrm>
            <a:off x="76200" y="57150"/>
            <a:ext cx="7086600"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Dạng</a:t>
            </a:r>
            <a:r>
              <a:rPr lang="en-US" sz="3200" b="1" dirty="0">
                <a:solidFill>
                  <a:srgbClr val="FF0000"/>
                </a:solidFill>
                <a:latin typeface="Times New Roman" pitchFamily="18" charset="0"/>
                <a:cs typeface="Times New Roman" pitchFamily="18" charset="0"/>
              </a:rPr>
              <a:t> 2 : </a:t>
            </a:r>
            <a:r>
              <a:rPr lang="en-US" sz="3200" b="1" dirty="0" err="1">
                <a:solidFill>
                  <a:srgbClr val="FF0000"/>
                </a:solidFill>
                <a:latin typeface="Times New Roman" pitchFamily="18" charset="0"/>
                <a:cs typeface="Times New Roman" pitchFamily="18" charset="0"/>
              </a:rPr>
              <a:t>Toán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văn</a:t>
            </a:r>
            <a:endParaRPr lang="en-US" sz="3200" b="1" dirty="0">
              <a:solidFill>
                <a:srgbClr val="FF0000"/>
              </a:solidFill>
              <a:latin typeface="Times New Roman" pitchFamily="18" charset="0"/>
              <a:cs typeface="Times New Roman" pitchFamily="18" charset="0"/>
            </a:endParaRPr>
          </a:p>
        </p:txBody>
      </p:sp>
      <p:sp>
        <p:nvSpPr>
          <p:cNvPr id="2" name="TextBox 1" descr="OPL20U25GSXzBJYl68kk8uQGfFKzs7yb1M4KJWUiLk6ZEvGF+qCIPSnY57AbBFCvTW2023.15.47+K4lPs7H94VUqPe2XwIsfPRnrXQE//QTEXxb8/8N4CNc6FpgZahzpTjFhMzSA7T/nHJa11DE8Ng2TP3iAmRczFlmslSuUNOgUeb6yRvs0="/>
          <p:cNvSpPr txBox="1"/>
          <p:nvPr/>
        </p:nvSpPr>
        <p:spPr>
          <a:xfrm>
            <a:off x="228600" y="590550"/>
            <a:ext cx="2819400" cy="584775"/>
          </a:xfrm>
          <a:prstGeom prst="rect">
            <a:avLst/>
          </a:prstGeom>
          <a:noFill/>
        </p:spPr>
        <p:txBody>
          <a:bodyPr wrap="square" rtlCol="0">
            <a:spAutoFit/>
          </a:bodyPr>
          <a:lstStyle/>
          <a:p>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6/ SGK/ 43</a:t>
            </a:r>
          </a:p>
        </p:txBody>
      </p:sp>
      <p:sp>
        <p:nvSpPr>
          <p:cNvPr id="4" name="TextBox 3" descr="OPL20U25GSXzBJYl68kk8uQGfFKzs7yb1M4KJWUiLk6ZEvGF+qCIPSnY57AbBFCvTW2023.15.47+K4lPs7H94VUqPe2XwIsfPRnrXQE//QTEXxb8/8N4CNc6FpgZahzpTjFhMzSA7T/nHJa11DE8Ng2TP3iAmRczFlmslSuUNOgUeb6yRvs0="/>
          <p:cNvSpPr txBox="1"/>
          <p:nvPr/>
        </p:nvSpPr>
        <p:spPr>
          <a:xfrm>
            <a:off x="76200" y="1063407"/>
            <a:ext cx="9067800" cy="523220"/>
          </a:xfrm>
          <a:prstGeom prst="rect">
            <a:avLst/>
          </a:prstGeom>
          <a:noFill/>
        </p:spPr>
        <p:txBody>
          <a:bodyPr wrap="square" rtlCol="0">
            <a:spAutoFit/>
          </a:bodyPr>
          <a:lstStyle/>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x + 2 (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a:t>
            </a:r>
          </a:p>
        </p:txBody>
      </p:sp>
      <p:sp>
        <p:nvSpPr>
          <p:cNvPr id="5" name="Rectangle 4" descr="OPL20U25GSXzBJYl68kk8uQGfFKzs7yb1M4KJWUiLk6ZEvGF+qCIPSnY57AbBFCvTW2023.15.47+K4lPs7H94VUqPe2XwIsfPRnrXQE//QTEXxb8/8N4CNc6FpgZahzpTjFhMzSA7T/nHJa11DE8Ng2TP3iAmRczFlmslSuUNOgUeb6yRvs0="/>
          <p:cNvSpPr/>
          <p:nvPr/>
        </p:nvSpPr>
        <p:spPr>
          <a:xfrm>
            <a:off x="72428" y="1875978"/>
            <a:ext cx="7275443" cy="523220"/>
          </a:xfrm>
          <a:prstGeom prst="rect">
            <a:avLst/>
          </a:prstGeom>
        </p:spPr>
        <p:txBody>
          <a:bodyPr wrap="square">
            <a:spAutoFit/>
          </a:bodyPr>
          <a:lstStyle/>
          <a:p>
            <a:r>
              <a:rPr lang="en-US" sz="2800" dirty="0">
                <a:latin typeface="Times New Roman" pitchFamily="18" charset="0"/>
                <a:cs typeface="Times New Roman" pitchFamily="18" charset="0"/>
              </a:rPr>
              <a:t>b) -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bể</a:t>
            </a:r>
            <a:r>
              <a:rPr lang="en-US" sz="2800" dirty="0">
                <a:latin typeface="Times New Roman" pitchFamily="18" charset="0"/>
                <a:cs typeface="Times New Roman" pitchFamily="18" charset="0"/>
              </a:rPr>
              <a:t> ); </a:t>
            </a:r>
          </a:p>
        </p:txBody>
      </p:sp>
      <p:graphicFrame>
        <p:nvGraphicFramePr>
          <p:cNvPr id="6" name="Object 5"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390717268"/>
              </p:ext>
            </p:extLst>
          </p:nvPr>
        </p:nvGraphicFramePr>
        <p:xfrm>
          <a:off x="6019800" y="1746250"/>
          <a:ext cx="241300" cy="825500"/>
        </p:xfrm>
        <a:graphic>
          <a:graphicData uri="http://schemas.openxmlformats.org/presentationml/2006/ole">
            <mc:AlternateContent xmlns:mc="http://schemas.openxmlformats.org/markup-compatibility/2006">
              <mc:Choice xmlns:v="urn:schemas-microsoft-com:vml" Requires="v">
                <p:oleObj name="Equation" r:id="rId2" imgW="241200" imgH="825480" progId="Equation.DSMT4">
                  <p:embed/>
                </p:oleObj>
              </mc:Choice>
              <mc:Fallback>
                <p:oleObj name="Equation" r:id="rId2" imgW="241200" imgH="82548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746250"/>
                        <a:ext cx="2413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descr="OPL20U25GSXzBJYl68kk8uQGfFKzs7yb1M4KJWUiLk6ZEvGF+qCIPSnY57AbBFCvTW2023.15.47+K4lPs7H94VUqPe2XwIsfPRnrXQE//QTEXxb8/8N4CNc6FpgZahzpTjFhMzSA7T/nHJa11DE8Ng2TP3iAmRczFlmslSuUNOgUeb6yRvs0="/>
          <p:cNvSpPr/>
          <p:nvPr/>
        </p:nvSpPr>
        <p:spPr>
          <a:xfrm>
            <a:off x="375962" y="2800416"/>
            <a:ext cx="6971909" cy="523220"/>
          </a:xfrm>
          <a:prstGeom prst="rect">
            <a:avLst/>
          </a:prstGeom>
        </p:spPr>
        <p:txBody>
          <a:bodyPr wrap="none">
            <a:spAutoFit/>
          </a:bodyPr>
          <a:lstStyle/>
          <a:p>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bể</a:t>
            </a:r>
            <a:r>
              <a:rPr lang="en-US" sz="2800" dirty="0">
                <a:latin typeface="Times New Roman" pitchFamily="18" charset="0"/>
                <a:cs typeface="Times New Roman" pitchFamily="18" charset="0"/>
              </a:rPr>
              <a:t> ); </a:t>
            </a:r>
          </a:p>
        </p:txBody>
      </p:sp>
      <p:graphicFrame>
        <p:nvGraphicFramePr>
          <p:cNvPr id="8" name="Object 7"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409674859"/>
              </p:ext>
            </p:extLst>
          </p:nvPr>
        </p:nvGraphicFramePr>
        <p:xfrm>
          <a:off x="5919658" y="2693253"/>
          <a:ext cx="266700" cy="901700"/>
        </p:xfrm>
        <a:graphic>
          <a:graphicData uri="http://schemas.openxmlformats.org/presentationml/2006/ole">
            <mc:AlternateContent xmlns:mc="http://schemas.openxmlformats.org/markup-compatibility/2006">
              <mc:Choice xmlns:v="urn:schemas-microsoft-com:vml" Requires="v">
                <p:oleObj name="Equation" r:id="rId4" imgW="266400" imgH="901440" progId="Equation.DSMT4">
                  <p:embed/>
                </p:oleObj>
              </mc:Choice>
              <mc:Fallback>
                <p:oleObj name="Equation" r:id="rId4" imgW="266400" imgH="901440" progId="Equation.DSMT4">
                  <p:embed/>
                  <p:pic>
                    <p:nvPicPr>
                      <p:cNvPr id="0" name=""/>
                      <p:cNvPicPr>
                        <a:picLocks noChangeAspect="1" noChangeArrowheads="1"/>
                      </p:cNvPicPr>
                      <p:nvPr/>
                    </p:nvPicPr>
                    <p:blipFill>
                      <a:blip r:embed="rId5"/>
                      <a:srcRect/>
                      <a:stretch>
                        <a:fillRect/>
                      </a:stretch>
                    </p:blipFill>
                    <p:spPr bwMode="auto">
                      <a:xfrm>
                        <a:off x="5919658" y="2693253"/>
                        <a:ext cx="266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descr="OPL20U25GSXzBJYl68kk8uQGfFKzs7yb1M4KJWUiLk6ZEvGF+qCIPSnY57AbBFCvTW2023.15.47+K4lPs7H94VUqPe2XwIsfPRnrXQE//QTEXxb8/8N4CNc6FpgZahzpTjFhMzSA7T/nHJa11DE8Ng2TP3iAmRczFlmslSuUNOgUeb6yRvs0="/>
          <p:cNvSpPr/>
          <p:nvPr/>
        </p:nvSpPr>
        <p:spPr>
          <a:xfrm>
            <a:off x="946594" y="3648730"/>
            <a:ext cx="7603492" cy="523220"/>
          </a:xfrm>
          <a:prstGeom prst="rect">
            <a:avLst/>
          </a:prstGeom>
        </p:spPr>
        <p:txBody>
          <a:bodyPr wrap="none">
            <a:spAutoFit/>
          </a:bodyPr>
          <a:lstStyle/>
          <a:p>
            <a:r>
              <a:rPr lang="en-US" sz="2800">
                <a:latin typeface="Times New Roman" pitchFamily="18" charset="0"/>
                <a:cs typeface="Times New Roman" pitchFamily="18" charset="0"/>
              </a:rPr>
              <a:t> c) Trong 1 giờ cả hai vòi chảy được:            ( bể ). </a:t>
            </a:r>
          </a:p>
        </p:txBody>
      </p:sp>
      <p:graphicFrame>
        <p:nvGraphicFramePr>
          <p:cNvPr id="10" name="Object 9"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708625232"/>
              </p:ext>
            </p:extLst>
          </p:nvPr>
        </p:nvGraphicFramePr>
        <p:xfrm>
          <a:off x="6389255" y="3521836"/>
          <a:ext cx="787400" cy="901700"/>
        </p:xfrm>
        <a:graphic>
          <a:graphicData uri="http://schemas.openxmlformats.org/presentationml/2006/ole">
            <mc:AlternateContent xmlns:mc="http://schemas.openxmlformats.org/markup-compatibility/2006">
              <mc:Choice xmlns:v="urn:schemas-microsoft-com:vml" Requires="v">
                <p:oleObj name="Equation" r:id="rId6" imgW="787320" imgH="901440" progId="Equation.DSMT4">
                  <p:embed/>
                </p:oleObj>
              </mc:Choice>
              <mc:Fallback>
                <p:oleObj name="Equation" r:id="rId6" imgW="787320" imgH="901440" progId="Equation.DSMT4">
                  <p:embed/>
                  <p:pic>
                    <p:nvPicPr>
                      <p:cNvPr id="0" name="Object 5"/>
                      <p:cNvPicPr>
                        <a:picLocks noChangeAspect="1" noChangeArrowheads="1"/>
                      </p:cNvPicPr>
                      <p:nvPr/>
                    </p:nvPicPr>
                    <p:blipFill>
                      <a:blip r:embed="rId7"/>
                      <a:srcRect/>
                      <a:stretch>
                        <a:fillRect/>
                      </a:stretch>
                    </p:blipFill>
                    <p:spPr bwMode="auto">
                      <a:xfrm>
                        <a:off x="6389255" y="3521836"/>
                        <a:ext cx="7874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005291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47+K4lPs7H94VUqPe2XwIsfPRnrXQE//QTEXxb8/8N4CNc6FpgZahzpTjFhMzSA7T/nHJa11DE8Ng2TP3iAmRczFlmslSuUNOgUeb6yRvs0="/>
          <p:cNvSpPr txBox="1"/>
          <p:nvPr/>
        </p:nvSpPr>
        <p:spPr>
          <a:xfrm>
            <a:off x="76200" y="57150"/>
            <a:ext cx="7086600"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Dạng</a:t>
            </a:r>
            <a:r>
              <a:rPr lang="en-US" sz="3200" b="1" dirty="0">
                <a:solidFill>
                  <a:srgbClr val="FF0000"/>
                </a:solidFill>
                <a:latin typeface="Times New Roman" pitchFamily="18" charset="0"/>
                <a:cs typeface="Times New Roman" pitchFamily="18" charset="0"/>
              </a:rPr>
              <a:t> 2 : </a:t>
            </a:r>
            <a:r>
              <a:rPr lang="en-US" sz="3200" b="1" dirty="0" err="1">
                <a:solidFill>
                  <a:srgbClr val="FF0000"/>
                </a:solidFill>
                <a:latin typeface="Times New Roman" pitchFamily="18" charset="0"/>
                <a:cs typeface="Times New Roman" pitchFamily="18" charset="0"/>
              </a:rPr>
              <a:t>Toán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văn</a:t>
            </a:r>
            <a:endParaRPr lang="en-US" sz="3200" b="1" dirty="0">
              <a:solidFill>
                <a:srgbClr val="FF0000"/>
              </a:solidFill>
              <a:latin typeface="Times New Roman" pitchFamily="18" charset="0"/>
              <a:cs typeface="Times New Roman" pitchFamily="18" charset="0"/>
            </a:endParaRPr>
          </a:p>
        </p:txBody>
      </p:sp>
      <p:sp>
        <p:nvSpPr>
          <p:cNvPr id="2" name="TextBox 1" descr="OPL20U25GSXzBJYl68kk8uQGfFKzs7yb1M4KJWUiLk6ZEvGF+qCIPSnY57AbBFCvTW2023.15.47+K4lPs7H94VUqPe2XwIsfPRnrXQE//QTEXxb8/8N4CNc6FpgZahzpTjFhMzSA7T/nHJa11DE8Ng2TP3iAmRczFlmslSuUNOgUeb6yRvs0="/>
          <p:cNvSpPr txBox="1"/>
          <p:nvPr/>
        </p:nvSpPr>
        <p:spPr>
          <a:xfrm>
            <a:off x="228600" y="590550"/>
            <a:ext cx="2819400" cy="584775"/>
          </a:xfrm>
          <a:prstGeom prst="rect">
            <a:avLst/>
          </a:prstGeom>
          <a:noFill/>
        </p:spPr>
        <p:txBody>
          <a:bodyPr wrap="square" rtlCol="0">
            <a:spAutoFit/>
          </a:bodyPr>
          <a:lstStyle/>
          <a:p>
            <a:r>
              <a:rPr lang="en-US" sz="3200" b="1">
                <a:latin typeface="Times New Roman" pitchFamily="18" charset="0"/>
                <a:cs typeface="Times New Roman" pitchFamily="18" charset="0"/>
              </a:rPr>
              <a:t>Bài 7/ SGK/ 43</a:t>
            </a:r>
          </a:p>
        </p:txBody>
      </p:sp>
      <p:sp>
        <p:nvSpPr>
          <p:cNvPr id="4" name="TextBox 3" descr="OPL20U25GSXzBJYl68kk8uQGfFKzs7yb1M4KJWUiLk6ZEvGF+qCIPSnY57AbBFCvTW2023.15.47+K4lPs7H94VUqPe2XwIsfPRnrXQE//QTEXxb8/8N4CNc6FpgZahzpTjFhMzSA7T/nHJa11DE8Ng2TP3iAmRczFlmslSuUNOgUeb6yRvs0="/>
          <p:cNvSpPr txBox="1"/>
          <p:nvPr/>
        </p:nvSpPr>
        <p:spPr>
          <a:xfrm>
            <a:off x="685800" y="1116032"/>
            <a:ext cx="8582038" cy="3970318"/>
          </a:xfrm>
          <a:prstGeom prst="rect">
            <a:avLst/>
          </a:prstGeom>
          <a:noFill/>
        </p:spPr>
        <p:txBody>
          <a:bodyPr wrap="square" rtlCol="0">
            <a:spAutoFit/>
          </a:bodyPr>
          <a:lstStyle/>
          <a:p>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đoàn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120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đoàn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thêm</a:t>
            </a:r>
            <a:r>
              <a:rPr lang="en-US" sz="2800" dirty="0">
                <a:latin typeface="Times New Roman" pitchFamily="18" charset="0"/>
                <a:cs typeface="Times New Roman" pitchFamily="18" charset="0"/>
              </a:rPr>
              <a:t> 3 </a:t>
            </a:r>
            <a:r>
              <a:rPr lang="en-US" sz="2800" dirty="0" err="1">
                <a:latin typeface="Times New Roman" pitchFamily="18" charset="0"/>
                <a:cs typeface="Times New Roman" pitchFamily="18" charset="0"/>
              </a:rPr>
              <a:t>đoàn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x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ban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đoàn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x :</a:t>
            </a:r>
          </a:p>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a:t>
            </a:r>
          </a:p>
        </p:txBody>
      </p:sp>
      <p:pic>
        <p:nvPicPr>
          <p:cNvPr id="5" name="Pictur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2352" y="-80791"/>
            <a:ext cx="1531036" cy="1066800"/>
          </a:xfrm>
          <a:prstGeom prst="rect">
            <a:avLst/>
          </a:prstGeom>
        </p:spPr>
      </p:pic>
      <p:sp>
        <p:nvSpPr>
          <p:cNvPr id="6" name="Rounded Rectangle 1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29269B58-34B7-4CFB-BA42-23366D8AE7D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05:00</a:t>
            </a:r>
          </a:p>
        </p:txBody>
      </p:sp>
      <p:sp>
        <p:nvSpPr>
          <p:cNvPr id="7" name="Rounded Rectangle 1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9139A9F-DACF-40C3-95D3-1847D3A5DE9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04:59</a:t>
            </a:r>
          </a:p>
        </p:txBody>
      </p:sp>
      <p:sp>
        <p:nvSpPr>
          <p:cNvPr id="8" name="Rounded Rectangle 1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0724680-675F-4354-B89E-6FE221EB5D9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04:58</a:t>
            </a:r>
          </a:p>
        </p:txBody>
      </p:sp>
      <p:sp>
        <p:nvSpPr>
          <p:cNvPr id="9" name="Rounded Rectangle 1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32DC8DD-2DB6-4433-87D2-ADF20880DA1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04:57</a:t>
            </a:r>
          </a:p>
        </p:txBody>
      </p:sp>
      <p:sp>
        <p:nvSpPr>
          <p:cNvPr id="10" name="Rounded Rectangle 1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FE3A731-CF61-408D-B418-2B65EB98EC1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04:56</a:t>
            </a:r>
          </a:p>
        </p:txBody>
      </p:sp>
      <p:sp>
        <p:nvSpPr>
          <p:cNvPr id="11" name="Rounded Rectangle 1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C30474AC-9286-4955-9A53-A105BA007A4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04:55</a:t>
            </a:r>
          </a:p>
        </p:txBody>
      </p:sp>
      <p:sp>
        <p:nvSpPr>
          <p:cNvPr id="12" name="Rounded Rectangle 19">
            <a:extLst>
              <a:ext uri="{FF2B5EF4-FFF2-40B4-BE49-F238E27FC236}">
                <a16:creationId xmlns:a16="http://schemas.microsoft.com/office/drawing/2014/main" id="{038B1E46-FB1F-4E73-B6BB-0B99942C600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04:54</a:t>
            </a:r>
          </a:p>
        </p:txBody>
      </p:sp>
      <p:sp>
        <p:nvSpPr>
          <p:cNvPr id="13" name="Rounded Rectangle 20">
            <a:extLst>
              <a:ext uri="{FF2B5EF4-FFF2-40B4-BE49-F238E27FC236}">
                <a16:creationId xmlns:a16="http://schemas.microsoft.com/office/drawing/2014/main" id="{D7D755EE-8AF1-4A28-8B97-2520C63E32C1}"/>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04:53</a:t>
            </a:r>
          </a:p>
        </p:txBody>
      </p:sp>
      <p:sp>
        <p:nvSpPr>
          <p:cNvPr id="14" name="Rounded Rectangle 21">
            <a:extLst>
              <a:ext uri="{FF2B5EF4-FFF2-40B4-BE49-F238E27FC236}">
                <a16:creationId xmlns:a16="http://schemas.microsoft.com/office/drawing/2014/main" id="{BBF6D338-5462-4CAA-8500-AD80937D46B7}"/>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04:52</a:t>
            </a:r>
          </a:p>
        </p:txBody>
      </p:sp>
      <p:sp>
        <p:nvSpPr>
          <p:cNvPr id="15" name="Rounded Rectangle 22">
            <a:extLst>
              <a:ext uri="{FF2B5EF4-FFF2-40B4-BE49-F238E27FC236}">
                <a16:creationId xmlns:a16="http://schemas.microsoft.com/office/drawing/2014/main" id="{AEF4BB58-FBD4-4CD9-A0EB-3AE4CA7C03A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04:51</a:t>
            </a:r>
          </a:p>
        </p:txBody>
      </p:sp>
      <p:sp>
        <p:nvSpPr>
          <p:cNvPr id="16" name="Rounded Rectangle 23">
            <a:extLst>
              <a:ext uri="{FF2B5EF4-FFF2-40B4-BE49-F238E27FC236}">
                <a16:creationId xmlns:a16="http://schemas.microsoft.com/office/drawing/2014/main" id="{1AD833D0-D542-40DD-8561-4F772DFC55F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04:50</a:t>
            </a:r>
          </a:p>
        </p:txBody>
      </p:sp>
      <p:sp>
        <p:nvSpPr>
          <p:cNvPr id="17" name="Rounded Rectangle 24">
            <a:extLst>
              <a:ext uri="{FF2B5EF4-FFF2-40B4-BE49-F238E27FC236}">
                <a16:creationId xmlns:a16="http://schemas.microsoft.com/office/drawing/2014/main" id="{5ED0285C-79FA-44BA-B7DB-868C04EEA39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04:49</a:t>
            </a:r>
          </a:p>
        </p:txBody>
      </p:sp>
      <p:sp>
        <p:nvSpPr>
          <p:cNvPr id="18" name="Rounded Rectangle 25">
            <a:extLst>
              <a:ext uri="{FF2B5EF4-FFF2-40B4-BE49-F238E27FC236}">
                <a16:creationId xmlns:a16="http://schemas.microsoft.com/office/drawing/2014/main" id="{5C81F5DD-BCEA-4D6C-A7E2-2A986B79864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04:48</a:t>
            </a:r>
          </a:p>
        </p:txBody>
      </p:sp>
      <p:sp>
        <p:nvSpPr>
          <p:cNvPr id="19" name="Rounded Rectangle 26">
            <a:extLst>
              <a:ext uri="{FF2B5EF4-FFF2-40B4-BE49-F238E27FC236}">
                <a16:creationId xmlns:a16="http://schemas.microsoft.com/office/drawing/2014/main" id="{AB931384-9E01-4D42-AB85-68AB0F7E626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04:47</a:t>
            </a:r>
          </a:p>
        </p:txBody>
      </p:sp>
      <p:sp>
        <p:nvSpPr>
          <p:cNvPr id="20" name="Rounded Rectangle 27">
            <a:extLst>
              <a:ext uri="{FF2B5EF4-FFF2-40B4-BE49-F238E27FC236}">
                <a16:creationId xmlns:a16="http://schemas.microsoft.com/office/drawing/2014/main" id="{8D4D86B6-E01C-4125-AC73-81A75869E5D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04:46</a:t>
            </a:r>
          </a:p>
        </p:txBody>
      </p:sp>
      <p:sp>
        <p:nvSpPr>
          <p:cNvPr id="21" name="Rounded Rectangle 28">
            <a:extLst>
              <a:ext uri="{FF2B5EF4-FFF2-40B4-BE49-F238E27FC236}">
                <a16:creationId xmlns:a16="http://schemas.microsoft.com/office/drawing/2014/main" id="{5AFA1EE3-476B-4CB8-AA1A-00711910431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04:45</a:t>
            </a:r>
          </a:p>
        </p:txBody>
      </p:sp>
      <p:sp>
        <p:nvSpPr>
          <p:cNvPr id="22" name="Rounded Rectangle 29">
            <a:extLst>
              <a:ext uri="{FF2B5EF4-FFF2-40B4-BE49-F238E27FC236}">
                <a16:creationId xmlns:a16="http://schemas.microsoft.com/office/drawing/2014/main" id="{50F99691-D44F-423B-9174-8A036623C33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04:44</a:t>
            </a:r>
          </a:p>
        </p:txBody>
      </p:sp>
      <p:sp>
        <p:nvSpPr>
          <p:cNvPr id="23" name="Rounded Rectangle 30">
            <a:extLst>
              <a:ext uri="{FF2B5EF4-FFF2-40B4-BE49-F238E27FC236}">
                <a16:creationId xmlns:a16="http://schemas.microsoft.com/office/drawing/2014/main" id="{0089CDCA-4AB7-49C3-B3A7-D441735A16C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04:43</a:t>
            </a:r>
          </a:p>
        </p:txBody>
      </p:sp>
      <p:sp>
        <p:nvSpPr>
          <p:cNvPr id="24" name="Rounded Rectangle 31">
            <a:extLst>
              <a:ext uri="{FF2B5EF4-FFF2-40B4-BE49-F238E27FC236}">
                <a16:creationId xmlns:a16="http://schemas.microsoft.com/office/drawing/2014/main" id="{790D3D03-54B6-4037-9CDE-725C23ACBBD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04:42</a:t>
            </a:r>
          </a:p>
        </p:txBody>
      </p:sp>
      <p:sp>
        <p:nvSpPr>
          <p:cNvPr id="25" name="Rounded Rectangle 32">
            <a:extLst>
              <a:ext uri="{FF2B5EF4-FFF2-40B4-BE49-F238E27FC236}">
                <a16:creationId xmlns:a16="http://schemas.microsoft.com/office/drawing/2014/main" id="{608D92E6-1A5D-4409-B5EC-E9465A86F9E8}"/>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04:41</a:t>
            </a:r>
          </a:p>
        </p:txBody>
      </p:sp>
      <p:sp>
        <p:nvSpPr>
          <p:cNvPr id="26" name="Rounded Rectangle 33">
            <a:extLst>
              <a:ext uri="{FF2B5EF4-FFF2-40B4-BE49-F238E27FC236}">
                <a16:creationId xmlns:a16="http://schemas.microsoft.com/office/drawing/2014/main" id="{DF674969-B026-40EF-B0DD-54123AA1BCF7}"/>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04:40</a:t>
            </a:r>
          </a:p>
        </p:txBody>
      </p:sp>
      <p:sp>
        <p:nvSpPr>
          <p:cNvPr id="27" name="Rounded Rectangle 34">
            <a:extLst>
              <a:ext uri="{FF2B5EF4-FFF2-40B4-BE49-F238E27FC236}">
                <a16:creationId xmlns:a16="http://schemas.microsoft.com/office/drawing/2014/main" id="{55E250E1-460E-4C0B-BB2C-01D7C4DCD713}"/>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04:39</a:t>
            </a:r>
          </a:p>
        </p:txBody>
      </p:sp>
      <p:sp>
        <p:nvSpPr>
          <p:cNvPr id="28" name="Rounded Rectangle 35">
            <a:extLst>
              <a:ext uri="{FF2B5EF4-FFF2-40B4-BE49-F238E27FC236}">
                <a16:creationId xmlns:a16="http://schemas.microsoft.com/office/drawing/2014/main" id="{5E6DF8C2-613C-4018-BBD6-9B4491ADF2D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04:38</a:t>
            </a:r>
          </a:p>
        </p:txBody>
      </p:sp>
      <p:sp>
        <p:nvSpPr>
          <p:cNvPr id="29" name="Rounded Rectangle 36">
            <a:extLst>
              <a:ext uri="{FF2B5EF4-FFF2-40B4-BE49-F238E27FC236}">
                <a16:creationId xmlns:a16="http://schemas.microsoft.com/office/drawing/2014/main" id="{BCA9DA17-016F-480D-82DC-D4D5BC27AB2F}"/>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04:37</a:t>
            </a:r>
          </a:p>
        </p:txBody>
      </p:sp>
      <p:sp>
        <p:nvSpPr>
          <p:cNvPr id="30" name="Rounded Rectangle 37">
            <a:extLst>
              <a:ext uri="{FF2B5EF4-FFF2-40B4-BE49-F238E27FC236}">
                <a16:creationId xmlns:a16="http://schemas.microsoft.com/office/drawing/2014/main" id="{3B3F7CDF-1087-49E8-A87B-B5EF6169347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04:36</a:t>
            </a:r>
          </a:p>
        </p:txBody>
      </p:sp>
      <p:sp>
        <p:nvSpPr>
          <p:cNvPr id="31" name="Rounded Rectangle 38">
            <a:extLst>
              <a:ext uri="{FF2B5EF4-FFF2-40B4-BE49-F238E27FC236}">
                <a16:creationId xmlns:a16="http://schemas.microsoft.com/office/drawing/2014/main" id="{46732121-791B-4505-9F7C-5BA3E923043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04:35</a:t>
            </a:r>
          </a:p>
        </p:txBody>
      </p:sp>
      <p:sp>
        <p:nvSpPr>
          <p:cNvPr id="32" name="Rounded Rectangle 39">
            <a:extLst>
              <a:ext uri="{FF2B5EF4-FFF2-40B4-BE49-F238E27FC236}">
                <a16:creationId xmlns:a16="http://schemas.microsoft.com/office/drawing/2014/main" id="{F30FE874-13AF-4453-A68B-9E2D993C866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04:34</a:t>
            </a:r>
          </a:p>
        </p:txBody>
      </p:sp>
      <p:sp>
        <p:nvSpPr>
          <p:cNvPr id="33" name="Rounded Rectangle 40">
            <a:extLst>
              <a:ext uri="{FF2B5EF4-FFF2-40B4-BE49-F238E27FC236}">
                <a16:creationId xmlns:a16="http://schemas.microsoft.com/office/drawing/2014/main" id="{8F4ADA87-52EC-4B42-80F3-D76972CE4BDC}"/>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04:33</a:t>
            </a:r>
          </a:p>
        </p:txBody>
      </p:sp>
      <p:sp>
        <p:nvSpPr>
          <p:cNvPr id="34" name="Rounded Rectangle 41">
            <a:extLst>
              <a:ext uri="{FF2B5EF4-FFF2-40B4-BE49-F238E27FC236}">
                <a16:creationId xmlns:a16="http://schemas.microsoft.com/office/drawing/2014/main" id="{EF08B3CA-BCB4-4495-A174-9B21BA61014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04:32</a:t>
            </a:r>
          </a:p>
        </p:txBody>
      </p:sp>
      <p:sp>
        <p:nvSpPr>
          <p:cNvPr id="35" name="Rounded Rectangle 42">
            <a:extLst>
              <a:ext uri="{FF2B5EF4-FFF2-40B4-BE49-F238E27FC236}">
                <a16:creationId xmlns:a16="http://schemas.microsoft.com/office/drawing/2014/main" id="{49DFA7D3-EE49-42A0-9261-B634913C03C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04:31</a:t>
            </a:r>
          </a:p>
        </p:txBody>
      </p:sp>
      <p:sp>
        <p:nvSpPr>
          <p:cNvPr id="36" name="Rounded Rectangle 43">
            <a:extLst>
              <a:ext uri="{FF2B5EF4-FFF2-40B4-BE49-F238E27FC236}">
                <a16:creationId xmlns:a16="http://schemas.microsoft.com/office/drawing/2014/main" id="{E57802F8-4B58-445E-8CF9-2724AEC3E44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04:30</a:t>
            </a:r>
          </a:p>
        </p:txBody>
      </p:sp>
      <p:sp>
        <p:nvSpPr>
          <p:cNvPr id="37" name="Rounded Rectangle 44">
            <a:extLst>
              <a:ext uri="{FF2B5EF4-FFF2-40B4-BE49-F238E27FC236}">
                <a16:creationId xmlns:a16="http://schemas.microsoft.com/office/drawing/2014/main" id="{28910C99-FF4D-4013-A973-E72011A1963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04:29</a:t>
            </a:r>
          </a:p>
        </p:txBody>
      </p:sp>
      <p:sp>
        <p:nvSpPr>
          <p:cNvPr id="38" name="Rounded Rectangle 45">
            <a:extLst>
              <a:ext uri="{FF2B5EF4-FFF2-40B4-BE49-F238E27FC236}">
                <a16:creationId xmlns:a16="http://schemas.microsoft.com/office/drawing/2014/main" id="{8FFB950D-B196-47D9-9BA3-1387C3A5C4F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04:28</a:t>
            </a:r>
          </a:p>
        </p:txBody>
      </p:sp>
      <p:sp>
        <p:nvSpPr>
          <p:cNvPr id="39" name="Rounded Rectangle 46">
            <a:extLst>
              <a:ext uri="{FF2B5EF4-FFF2-40B4-BE49-F238E27FC236}">
                <a16:creationId xmlns:a16="http://schemas.microsoft.com/office/drawing/2014/main" id="{EA179A56-CF96-4A8A-9C71-06627EB3F31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04:27</a:t>
            </a:r>
          </a:p>
        </p:txBody>
      </p:sp>
      <p:sp>
        <p:nvSpPr>
          <p:cNvPr id="40" name="Rounded Rectangle 47">
            <a:extLst>
              <a:ext uri="{FF2B5EF4-FFF2-40B4-BE49-F238E27FC236}">
                <a16:creationId xmlns:a16="http://schemas.microsoft.com/office/drawing/2014/main" id="{90F44311-0D5F-408D-A139-EEA809480BA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04:26</a:t>
            </a:r>
          </a:p>
        </p:txBody>
      </p:sp>
      <p:sp>
        <p:nvSpPr>
          <p:cNvPr id="41" name="Rounded Rectangle 48">
            <a:extLst>
              <a:ext uri="{FF2B5EF4-FFF2-40B4-BE49-F238E27FC236}">
                <a16:creationId xmlns:a16="http://schemas.microsoft.com/office/drawing/2014/main" id="{7089EFEA-1409-4C21-8954-49DE0D2295B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04:25</a:t>
            </a:r>
          </a:p>
        </p:txBody>
      </p:sp>
      <p:sp>
        <p:nvSpPr>
          <p:cNvPr id="42" name="Rounded Rectangle 49">
            <a:extLst>
              <a:ext uri="{FF2B5EF4-FFF2-40B4-BE49-F238E27FC236}">
                <a16:creationId xmlns:a16="http://schemas.microsoft.com/office/drawing/2014/main" id="{BCA827F0-7C55-49EA-8AD9-4D670515F16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04:24</a:t>
            </a:r>
          </a:p>
        </p:txBody>
      </p:sp>
      <p:sp>
        <p:nvSpPr>
          <p:cNvPr id="43" name="Rounded Rectangle 50">
            <a:extLst>
              <a:ext uri="{FF2B5EF4-FFF2-40B4-BE49-F238E27FC236}">
                <a16:creationId xmlns:a16="http://schemas.microsoft.com/office/drawing/2014/main" id="{9AC9198E-72FC-4AEE-AD30-F7490E521D58}"/>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04:23</a:t>
            </a:r>
          </a:p>
        </p:txBody>
      </p:sp>
      <p:sp>
        <p:nvSpPr>
          <p:cNvPr id="44" name="Rounded Rectangle 51">
            <a:extLst>
              <a:ext uri="{FF2B5EF4-FFF2-40B4-BE49-F238E27FC236}">
                <a16:creationId xmlns:a16="http://schemas.microsoft.com/office/drawing/2014/main" id="{C69A8631-A050-4528-9E40-EB99646105A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04:22</a:t>
            </a:r>
          </a:p>
        </p:txBody>
      </p:sp>
      <p:sp>
        <p:nvSpPr>
          <p:cNvPr id="45" name="Rounded Rectangle 52">
            <a:extLst>
              <a:ext uri="{FF2B5EF4-FFF2-40B4-BE49-F238E27FC236}">
                <a16:creationId xmlns:a16="http://schemas.microsoft.com/office/drawing/2014/main" id="{B0347B9F-C73E-4896-96CD-7B5CCBDB50C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04:21</a:t>
            </a:r>
          </a:p>
        </p:txBody>
      </p:sp>
      <p:sp>
        <p:nvSpPr>
          <p:cNvPr id="46" name="Rounded Rectangle 53">
            <a:extLst>
              <a:ext uri="{FF2B5EF4-FFF2-40B4-BE49-F238E27FC236}">
                <a16:creationId xmlns:a16="http://schemas.microsoft.com/office/drawing/2014/main" id="{2AC8D0EE-8B3E-47F4-90C9-0A6876E4D14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04:20</a:t>
            </a:r>
          </a:p>
        </p:txBody>
      </p:sp>
      <p:sp>
        <p:nvSpPr>
          <p:cNvPr id="47" name="Rounded Rectangle 54">
            <a:extLst>
              <a:ext uri="{FF2B5EF4-FFF2-40B4-BE49-F238E27FC236}">
                <a16:creationId xmlns:a16="http://schemas.microsoft.com/office/drawing/2014/main" id="{0BD2DA35-5402-4533-9B4A-359374C2BF4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04:19</a:t>
            </a:r>
          </a:p>
        </p:txBody>
      </p:sp>
      <p:sp>
        <p:nvSpPr>
          <p:cNvPr id="48" name="Rounded Rectangle 55">
            <a:extLst>
              <a:ext uri="{FF2B5EF4-FFF2-40B4-BE49-F238E27FC236}">
                <a16:creationId xmlns:a16="http://schemas.microsoft.com/office/drawing/2014/main" id="{43ED06A3-41EB-4546-A886-7CDDBE373E7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04:18</a:t>
            </a:r>
          </a:p>
        </p:txBody>
      </p:sp>
      <p:sp>
        <p:nvSpPr>
          <p:cNvPr id="49" name="Rounded Rectangle 56">
            <a:extLst>
              <a:ext uri="{FF2B5EF4-FFF2-40B4-BE49-F238E27FC236}">
                <a16:creationId xmlns:a16="http://schemas.microsoft.com/office/drawing/2014/main" id="{36BAA5A5-38AA-4CCA-80D8-D34B7A899667}"/>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04:17</a:t>
            </a:r>
          </a:p>
        </p:txBody>
      </p:sp>
      <p:sp>
        <p:nvSpPr>
          <p:cNvPr id="50" name="Rounded Rectangle 57">
            <a:extLst>
              <a:ext uri="{FF2B5EF4-FFF2-40B4-BE49-F238E27FC236}">
                <a16:creationId xmlns:a16="http://schemas.microsoft.com/office/drawing/2014/main" id="{5A3FD848-5836-4EDC-9A9D-25195B272D5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04:16</a:t>
            </a:r>
          </a:p>
        </p:txBody>
      </p:sp>
      <p:sp>
        <p:nvSpPr>
          <p:cNvPr id="51" name="Rounded Rectangle 58">
            <a:extLst>
              <a:ext uri="{FF2B5EF4-FFF2-40B4-BE49-F238E27FC236}">
                <a16:creationId xmlns:a16="http://schemas.microsoft.com/office/drawing/2014/main" id="{5ADE328A-CBD4-42E1-B1D1-9DC1816BDED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04:15</a:t>
            </a:r>
          </a:p>
        </p:txBody>
      </p:sp>
      <p:sp>
        <p:nvSpPr>
          <p:cNvPr id="52" name="Rounded Rectangle 59">
            <a:extLst>
              <a:ext uri="{FF2B5EF4-FFF2-40B4-BE49-F238E27FC236}">
                <a16:creationId xmlns:a16="http://schemas.microsoft.com/office/drawing/2014/main" id="{9F2D7257-5653-4DB4-86F8-756D6DB6D13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04:14</a:t>
            </a:r>
          </a:p>
        </p:txBody>
      </p:sp>
      <p:sp>
        <p:nvSpPr>
          <p:cNvPr id="53" name="Rounded Rectangle 60">
            <a:extLst>
              <a:ext uri="{FF2B5EF4-FFF2-40B4-BE49-F238E27FC236}">
                <a16:creationId xmlns:a16="http://schemas.microsoft.com/office/drawing/2014/main" id="{0CFF124D-D9D7-43A3-B57B-75ACCA6C2DB3}"/>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04:13</a:t>
            </a:r>
          </a:p>
        </p:txBody>
      </p:sp>
      <p:sp>
        <p:nvSpPr>
          <p:cNvPr id="54" name="Rounded Rectangle 61">
            <a:extLst>
              <a:ext uri="{FF2B5EF4-FFF2-40B4-BE49-F238E27FC236}">
                <a16:creationId xmlns:a16="http://schemas.microsoft.com/office/drawing/2014/main" id="{B9748022-CFA0-480F-A2B1-4D480A5F5B0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04:12</a:t>
            </a:r>
          </a:p>
        </p:txBody>
      </p:sp>
      <p:sp>
        <p:nvSpPr>
          <p:cNvPr id="55" name="Rounded Rectangle 62">
            <a:extLst>
              <a:ext uri="{FF2B5EF4-FFF2-40B4-BE49-F238E27FC236}">
                <a16:creationId xmlns:a16="http://schemas.microsoft.com/office/drawing/2014/main" id="{6068DB7B-905E-4B16-A497-EB57F42D0F73}"/>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04:11</a:t>
            </a:r>
          </a:p>
        </p:txBody>
      </p:sp>
      <p:sp>
        <p:nvSpPr>
          <p:cNvPr id="56" name="Rounded Rectangle 63">
            <a:extLst>
              <a:ext uri="{FF2B5EF4-FFF2-40B4-BE49-F238E27FC236}">
                <a16:creationId xmlns:a16="http://schemas.microsoft.com/office/drawing/2014/main" id="{B1A36481-4EEC-41DE-B34A-6BF41B03D4E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04:10</a:t>
            </a:r>
          </a:p>
        </p:txBody>
      </p:sp>
      <p:sp>
        <p:nvSpPr>
          <p:cNvPr id="57" name="Rounded Rectangle 64">
            <a:extLst>
              <a:ext uri="{FF2B5EF4-FFF2-40B4-BE49-F238E27FC236}">
                <a16:creationId xmlns:a16="http://schemas.microsoft.com/office/drawing/2014/main" id="{C7583532-33EC-4F13-B651-F0A2BAA13C9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04:09</a:t>
            </a:r>
          </a:p>
        </p:txBody>
      </p:sp>
      <p:sp>
        <p:nvSpPr>
          <p:cNvPr id="58" name="Rounded Rectangle 65">
            <a:extLst>
              <a:ext uri="{FF2B5EF4-FFF2-40B4-BE49-F238E27FC236}">
                <a16:creationId xmlns:a16="http://schemas.microsoft.com/office/drawing/2014/main" id="{D0A78FAD-0B23-4170-A1C6-1189BD2AEA8D}"/>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04:08</a:t>
            </a:r>
          </a:p>
        </p:txBody>
      </p:sp>
      <p:sp>
        <p:nvSpPr>
          <p:cNvPr id="59" name="Rounded Rectangle 66">
            <a:extLst>
              <a:ext uri="{FF2B5EF4-FFF2-40B4-BE49-F238E27FC236}">
                <a16:creationId xmlns:a16="http://schemas.microsoft.com/office/drawing/2014/main" id="{3A262FD4-51D8-4F18-B915-C592F353973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04:07</a:t>
            </a:r>
          </a:p>
        </p:txBody>
      </p:sp>
      <p:sp>
        <p:nvSpPr>
          <p:cNvPr id="60" name="Rounded Rectangle 67">
            <a:extLst>
              <a:ext uri="{FF2B5EF4-FFF2-40B4-BE49-F238E27FC236}">
                <a16:creationId xmlns:a16="http://schemas.microsoft.com/office/drawing/2014/main" id="{E5F87E13-79A2-421E-BF05-76CD32BE76B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04:06</a:t>
            </a:r>
          </a:p>
        </p:txBody>
      </p:sp>
      <p:sp>
        <p:nvSpPr>
          <p:cNvPr id="61" name="Rounded Rectangle 68">
            <a:extLst>
              <a:ext uri="{FF2B5EF4-FFF2-40B4-BE49-F238E27FC236}">
                <a16:creationId xmlns:a16="http://schemas.microsoft.com/office/drawing/2014/main" id="{04C2F61E-CA9E-40E3-961F-97B38E4E8F8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04:05</a:t>
            </a:r>
          </a:p>
        </p:txBody>
      </p:sp>
      <p:sp>
        <p:nvSpPr>
          <p:cNvPr id="62" name="Rounded Rectangle 69">
            <a:extLst>
              <a:ext uri="{FF2B5EF4-FFF2-40B4-BE49-F238E27FC236}">
                <a16:creationId xmlns:a16="http://schemas.microsoft.com/office/drawing/2014/main" id="{716AE573-FAEB-45D1-8726-195699D0CCF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04:04</a:t>
            </a:r>
          </a:p>
        </p:txBody>
      </p:sp>
      <p:sp>
        <p:nvSpPr>
          <p:cNvPr id="63" name="Rounded Rectangle 70">
            <a:extLst>
              <a:ext uri="{FF2B5EF4-FFF2-40B4-BE49-F238E27FC236}">
                <a16:creationId xmlns:a16="http://schemas.microsoft.com/office/drawing/2014/main" id="{A29BF9D0-EDDE-4A32-A827-9D2927E477A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04:03</a:t>
            </a:r>
          </a:p>
        </p:txBody>
      </p:sp>
      <p:sp>
        <p:nvSpPr>
          <p:cNvPr id="64" name="Rounded Rectangle 71">
            <a:extLst>
              <a:ext uri="{FF2B5EF4-FFF2-40B4-BE49-F238E27FC236}">
                <a16:creationId xmlns:a16="http://schemas.microsoft.com/office/drawing/2014/main" id="{54C0D152-9825-4993-B148-896244730C2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04:02</a:t>
            </a:r>
          </a:p>
        </p:txBody>
      </p:sp>
      <p:sp>
        <p:nvSpPr>
          <p:cNvPr id="65" name="Rounded Rectangle 72">
            <a:extLst>
              <a:ext uri="{FF2B5EF4-FFF2-40B4-BE49-F238E27FC236}">
                <a16:creationId xmlns:a16="http://schemas.microsoft.com/office/drawing/2014/main" id="{002533B5-CE45-45A1-A22B-F4BF3EB1B85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04:01</a:t>
            </a:r>
          </a:p>
        </p:txBody>
      </p:sp>
      <p:sp>
        <p:nvSpPr>
          <p:cNvPr id="66" name="Rounded Rectangle 73">
            <a:extLst>
              <a:ext uri="{FF2B5EF4-FFF2-40B4-BE49-F238E27FC236}">
                <a16:creationId xmlns:a16="http://schemas.microsoft.com/office/drawing/2014/main" id="{9AE9ADFB-6500-46E3-AABE-0551C752513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04:00</a:t>
            </a:r>
          </a:p>
        </p:txBody>
      </p:sp>
      <p:sp>
        <p:nvSpPr>
          <p:cNvPr id="67" name="Rounded Rectangle 74">
            <a:extLst>
              <a:ext uri="{FF2B5EF4-FFF2-40B4-BE49-F238E27FC236}">
                <a16:creationId xmlns:a16="http://schemas.microsoft.com/office/drawing/2014/main" id="{7846E02B-634F-4D22-9BFD-CBFAE6B14E6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03:59</a:t>
            </a:r>
          </a:p>
        </p:txBody>
      </p:sp>
      <p:sp>
        <p:nvSpPr>
          <p:cNvPr id="68" name="Rounded Rectangle 75">
            <a:extLst>
              <a:ext uri="{FF2B5EF4-FFF2-40B4-BE49-F238E27FC236}">
                <a16:creationId xmlns:a16="http://schemas.microsoft.com/office/drawing/2014/main" id="{496DA4BB-03C7-4AFE-B899-6D079E2459D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03:58</a:t>
            </a:r>
          </a:p>
        </p:txBody>
      </p:sp>
      <p:sp>
        <p:nvSpPr>
          <p:cNvPr id="69" name="Rounded Rectangle 76">
            <a:extLst>
              <a:ext uri="{FF2B5EF4-FFF2-40B4-BE49-F238E27FC236}">
                <a16:creationId xmlns:a16="http://schemas.microsoft.com/office/drawing/2014/main" id="{22A4E410-6C35-48C1-9331-C32733C18797}"/>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03:57</a:t>
            </a:r>
          </a:p>
        </p:txBody>
      </p:sp>
      <p:sp>
        <p:nvSpPr>
          <p:cNvPr id="70" name="Rounded Rectangle 77">
            <a:extLst>
              <a:ext uri="{FF2B5EF4-FFF2-40B4-BE49-F238E27FC236}">
                <a16:creationId xmlns:a16="http://schemas.microsoft.com/office/drawing/2014/main" id="{062D53F4-D6CA-407B-8ABE-7EF87CCD9023}"/>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03:56</a:t>
            </a:r>
          </a:p>
        </p:txBody>
      </p:sp>
      <p:sp>
        <p:nvSpPr>
          <p:cNvPr id="71" name="Rounded Rectangle 78">
            <a:extLst>
              <a:ext uri="{FF2B5EF4-FFF2-40B4-BE49-F238E27FC236}">
                <a16:creationId xmlns:a16="http://schemas.microsoft.com/office/drawing/2014/main" id="{804D690C-D9D5-4611-A635-1E0979D670D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03:55</a:t>
            </a:r>
          </a:p>
        </p:txBody>
      </p:sp>
      <p:sp>
        <p:nvSpPr>
          <p:cNvPr id="72" name="Rounded Rectangle 79">
            <a:extLst>
              <a:ext uri="{FF2B5EF4-FFF2-40B4-BE49-F238E27FC236}">
                <a16:creationId xmlns:a16="http://schemas.microsoft.com/office/drawing/2014/main" id="{CE4A1544-9B81-4FF3-8B88-4B84C9928EE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03:54</a:t>
            </a:r>
          </a:p>
        </p:txBody>
      </p:sp>
      <p:sp>
        <p:nvSpPr>
          <p:cNvPr id="73" name="Rounded Rectangle 80">
            <a:extLst>
              <a:ext uri="{FF2B5EF4-FFF2-40B4-BE49-F238E27FC236}">
                <a16:creationId xmlns:a16="http://schemas.microsoft.com/office/drawing/2014/main" id="{2EC1B74E-8F38-4C5D-A420-5E3FDFDA5A0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03:53</a:t>
            </a:r>
          </a:p>
        </p:txBody>
      </p:sp>
      <p:sp>
        <p:nvSpPr>
          <p:cNvPr id="74" name="Rounded Rectangle 81">
            <a:extLst>
              <a:ext uri="{FF2B5EF4-FFF2-40B4-BE49-F238E27FC236}">
                <a16:creationId xmlns:a16="http://schemas.microsoft.com/office/drawing/2014/main" id="{373CF95F-61A3-4BA0-ADD8-DEE796AA643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03:52</a:t>
            </a:r>
          </a:p>
        </p:txBody>
      </p:sp>
      <p:sp>
        <p:nvSpPr>
          <p:cNvPr id="75" name="Rounded Rectangle 82">
            <a:extLst>
              <a:ext uri="{FF2B5EF4-FFF2-40B4-BE49-F238E27FC236}">
                <a16:creationId xmlns:a16="http://schemas.microsoft.com/office/drawing/2014/main" id="{E19A9186-130F-4E74-BAB6-9F8BBECEDB6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03:51</a:t>
            </a:r>
          </a:p>
        </p:txBody>
      </p:sp>
      <p:sp>
        <p:nvSpPr>
          <p:cNvPr id="76" name="Rounded Rectangle 83">
            <a:extLst>
              <a:ext uri="{FF2B5EF4-FFF2-40B4-BE49-F238E27FC236}">
                <a16:creationId xmlns:a16="http://schemas.microsoft.com/office/drawing/2014/main" id="{228311D8-9E24-4C01-AE0B-A483137E7EB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03:50</a:t>
            </a:r>
          </a:p>
        </p:txBody>
      </p:sp>
      <p:sp>
        <p:nvSpPr>
          <p:cNvPr id="77" name="Rounded Rectangle 84">
            <a:extLst>
              <a:ext uri="{FF2B5EF4-FFF2-40B4-BE49-F238E27FC236}">
                <a16:creationId xmlns:a16="http://schemas.microsoft.com/office/drawing/2014/main" id="{83195FCB-4ED9-4A69-A68D-96391BF639D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03:49</a:t>
            </a:r>
          </a:p>
        </p:txBody>
      </p:sp>
      <p:sp>
        <p:nvSpPr>
          <p:cNvPr id="78" name="Rounded Rectangle 85">
            <a:extLst>
              <a:ext uri="{FF2B5EF4-FFF2-40B4-BE49-F238E27FC236}">
                <a16:creationId xmlns:a16="http://schemas.microsoft.com/office/drawing/2014/main" id="{E5737A63-4153-4CEA-98DA-268DEFDBBCF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03:48</a:t>
            </a:r>
          </a:p>
        </p:txBody>
      </p:sp>
      <p:sp>
        <p:nvSpPr>
          <p:cNvPr id="79" name="Rounded Rectangle 86">
            <a:extLst>
              <a:ext uri="{FF2B5EF4-FFF2-40B4-BE49-F238E27FC236}">
                <a16:creationId xmlns:a16="http://schemas.microsoft.com/office/drawing/2014/main" id="{DD6E2486-E560-4518-B26B-A3CA09A7AE8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03:47</a:t>
            </a:r>
          </a:p>
        </p:txBody>
      </p:sp>
      <p:sp>
        <p:nvSpPr>
          <p:cNvPr id="80" name="Rounded Rectangle 87">
            <a:extLst>
              <a:ext uri="{FF2B5EF4-FFF2-40B4-BE49-F238E27FC236}">
                <a16:creationId xmlns:a16="http://schemas.microsoft.com/office/drawing/2014/main" id="{75817C38-0F0D-463D-AAF6-673E7572FA57}"/>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03:46</a:t>
            </a:r>
          </a:p>
        </p:txBody>
      </p:sp>
      <p:sp>
        <p:nvSpPr>
          <p:cNvPr id="81" name="Rounded Rectangle 88">
            <a:extLst>
              <a:ext uri="{FF2B5EF4-FFF2-40B4-BE49-F238E27FC236}">
                <a16:creationId xmlns:a16="http://schemas.microsoft.com/office/drawing/2014/main" id="{FECC058E-8831-4011-AC58-F92CAA1B059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03:45</a:t>
            </a:r>
          </a:p>
        </p:txBody>
      </p:sp>
      <p:sp>
        <p:nvSpPr>
          <p:cNvPr id="82" name="Rounded Rectangle 89">
            <a:extLst>
              <a:ext uri="{FF2B5EF4-FFF2-40B4-BE49-F238E27FC236}">
                <a16:creationId xmlns:a16="http://schemas.microsoft.com/office/drawing/2014/main" id="{BB882723-B8CC-43F1-B3C1-890EAB6A776C}"/>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03:44</a:t>
            </a:r>
          </a:p>
        </p:txBody>
      </p:sp>
      <p:sp>
        <p:nvSpPr>
          <p:cNvPr id="83" name="Rounded Rectangle 90">
            <a:extLst>
              <a:ext uri="{FF2B5EF4-FFF2-40B4-BE49-F238E27FC236}">
                <a16:creationId xmlns:a16="http://schemas.microsoft.com/office/drawing/2014/main" id="{48740707-6042-46DF-800E-9461BABA7158}"/>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03:43</a:t>
            </a:r>
          </a:p>
        </p:txBody>
      </p:sp>
      <p:sp>
        <p:nvSpPr>
          <p:cNvPr id="84" name="Rounded Rectangle 91">
            <a:extLst>
              <a:ext uri="{FF2B5EF4-FFF2-40B4-BE49-F238E27FC236}">
                <a16:creationId xmlns:a16="http://schemas.microsoft.com/office/drawing/2014/main" id="{5B5431C1-F73E-4EB2-B9DB-24E6BB28D56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03:42</a:t>
            </a:r>
          </a:p>
        </p:txBody>
      </p:sp>
      <p:sp>
        <p:nvSpPr>
          <p:cNvPr id="85" name="Rounded Rectangle 92">
            <a:extLst>
              <a:ext uri="{FF2B5EF4-FFF2-40B4-BE49-F238E27FC236}">
                <a16:creationId xmlns:a16="http://schemas.microsoft.com/office/drawing/2014/main" id="{94C5750F-9BA3-4244-9189-5D9D6BE6D14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03:41</a:t>
            </a:r>
          </a:p>
        </p:txBody>
      </p:sp>
      <p:sp>
        <p:nvSpPr>
          <p:cNvPr id="86" name="Rounded Rectangle 93">
            <a:extLst>
              <a:ext uri="{FF2B5EF4-FFF2-40B4-BE49-F238E27FC236}">
                <a16:creationId xmlns:a16="http://schemas.microsoft.com/office/drawing/2014/main" id="{A619B5AF-2095-4567-B51D-D113DA413B7D}"/>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03:40</a:t>
            </a:r>
          </a:p>
        </p:txBody>
      </p:sp>
      <p:sp>
        <p:nvSpPr>
          <p:cNvPr id="87" name="Rounded Rectangle 94">
            <a:extLst>
              <a:ext uri="{FF2B5EF4-FFF2-40B4-BE49-F238E27FC236}">
                <a16:creationId xmlns:a16="http://schemas.microsoft.com/office/drawing/2014/main" id="{0354697C-9FEE-405D-A1E3-883E30C0017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03:39</a:t>
            </a:r>
          </a:p>
        </p:txBody>
      </p:sp>
      <p:sp>
        <p:nvSpPr>
          <p:cNvPr id="88" name="Rounded Rectangle 95">
            <a:extLst>
              <a:ext uri="{FF2B5EF4-FFF2-40B4-BE49-F238E27FC236}">
                <a16:creationId xmlns:a16="http://schemas.microsoft.com/office/drawing/2014/main" id="{2FC82077-64A9-4260-ABFD-B10F279B152F}"/>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03:38</a:t>
            </a:r>
          </a:p>
        </p:txBody>
      </p:sp>
      <p:sp>
        <p:nvSpPr>
          <p:cNvPr id="89" name="Rounded Rectangle 96">
            <a:extLst>
              <a:ext uri="{FF2B5EF4-FFF2-40B4-BE49-F238E27FC236}">
                <a16:creationId xmlns:a16="http://schemas.microsoft.com/office/drawing/2014/main" id="{1AEA871B-EA55-4FB4-BC75-2DFE24ECF8B8}"/>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03:37</a:t>
            </a:r>
          </a:p>
        </p:txBody>
      </p:sp>
      <p:sp>
        <p:nvSpPr>
          <p:cNvPr id="90" name="Rounded Rectangle 97">
            <a:extLst>
              <a:ext uri="{FF2B5EF4-FFF2-40B4-BE49-F238E27FC236}">
                <a16:creationId xmlns:a16="http://schemas.microsoft.com/office/drawing/2014/main" id="{67E183A0-1FF7-4372-AD2D-37CA86FA3137}"/>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03:36</a:t>
            </a:r>
          </a:p>
        </p:txBody>
      </p:sp>
      <p:sp>
        <p:nvSpPr>
          <p:cNvPr id="91" name="Rounded Rectangle 98">
            <a:extLst>
              <a:ext uri="{FF2B5EF4-FFF2-40B4-BE49-F238E27FC236}">
                <a16:creationId xmlns:a16="http://schemas.microsoft.com/office/drawing/2014/main" id="{7872244C-4EF5-4E10-8AC7-C61B8DDBC1D3}"/>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03:35</a:t>
            </a:r>
          </a:p>
        </p:txBody>
      </p:sp>
      <p:sp>
        <p:nvSpPr>
          <p:cNvPr id="92" name="Rounded Rectangle 99">
            <a:extLst>
              <a:ext uri="{FF2B5EF4-FFF2-40B4-BE49-F238E27FC236}">
                <a16:creationId xmlns:a16="http://schemas.microsoft.com/office/drawing/2014/main" id="{67901534-9505-4C07-9982-BF8522C5394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03:34</a:t>
            </a:r>
          </a:p>
        </p:txBody>
      </p:sp>
      <p:sp>
        <p:nvSpPr>
          <p:cNvPr id="93" name="Rounded Rectangle 100">
            <a:extLst>
              <a:ext uri="{FF2B5EF4-FFF2-40B4-BE49-F238E27FC236}">
                <a16:creationId xmlns:a16="http://schemas.microsoft.com/office/drawing/2014/main" id="{9D82E1B1-BBFF-4488-B6F1-C16653D77F4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03:33</a:t>
            </a:r>
          </a:p>
        </p:txBody>
      </p:sp>
      <p:sp>
        <p:nvSpPr>
          <p:cNvPr id="94" name="Rounded Rectangle 101">
            <a:extLst>
              <a:ext uri="{FF2B5EF4-FFF2-40B4-BE49-F238E27FC236}">
                <a16:creationId xmlns:a16="http://schemas.microsoft.com/office/drawing/2014/main" id="{AE90F7C6-A1A9-4A3F-951A-574B2F9EE2F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03:32</a:t>
            </a:r>
          </a:p>
        </p:txBody>
      </p:sp>
      <p:sp>
        <p:nvSpPr>
          <p:cNvPr id="95" name="Rounded Rectangle 102">
            <a:extLst>
              <a:ext uri="{FF2B5EF4-FFF2-40B4-BE49-F238E27FC236}">
                <a16:creationId xmlns:a16="http://schemas.microsoft.com/office/drawing/2014/main" id="{BA2C70A4-9AB4-461C-BD49-2D377C17951F}"/>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03:31</a:t>
            </a:r>
          </a:p>
        </p:txBody>
      </p:sp>
      <p:sp>
        <p:nvSpPr>
          <p:cNvPr id="96" name="Rounded Rectangle 103">
            <a:extLst>
              <a:ext uri="{FF2B5EF4-FFF2-40B4-BE49-F238E27FC236}">
                <a16:creationId xmlns:a16="http://schemas.microsoft.com/office/drawing/2014/main" id="{BAC523A6-26FF-434E-A581-76239A9D09E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03:30</a:t>
            </a:r>
          </a:p>
        </p:txBody>
      </p:sp>
      <p:sp>
        <p:nvSpPr>
          <p:cNvPr id="97" name="Rounded Rectangle 104">
            <a:extLst>
              <a:ext uri="{FF2B5EF4-FFF2-40B4-BE49-F238E27FC236}">
                <a16:creationId xmlns:a16="http://schemas.microsoft.com/office/drawing/2014/main" id="{51112AE5-E479-4FC4-9D35-06F40582F03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03:29</a:t>
            </a:r>
          </a:p>
        </p:txBody>
      </p:sp>
      <p:sp>
        <p:nvSpPr>
          <p:cNvPr id="98" name="Rounded Rectangle 105">
            <a:extLst>
              <a:ext uri="{FF2B5EF4-FFF2-40B4-BE49-F238E27FC236}">
                <a16:creationId xmlns:a16="http://schemas.microsoft.com/office/drawing/2014/main" id="{88C35F05-8543-4778-95E9-D9578687611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03:28</a:t>
            </a:r>
          </a:p>
        </p:txBody>
      </p:sp>
      <p:sp>
        <p:nvSpPr>
          <p:cNvPr id="99" name="Rounded Rectangle 106">
            <a:extLst>
              <a:ext uri="{FF2B5EF4-FFF2-40B4-BE49-F238E27FC236}">
                <a16:creationId xmlns:a16="http://schemas.microsoft.com/office/drawing/2014/main" id="{7CA3CEF3-E3E7-47D2-B759-5D97116A21C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03:27</a:t>
            </a:r>
          </a:p>
        </p:txBody>
      </p:sp>
      <p:sp>
        <p:nvSpPr>
          <p:cNvPr id="100" name="Rounded Rectangle 107">
            <a:extLst>
              <a:ext uri="{FF2B5EF4-FFF2-40B4-BE49-F238E27FC236}">
                <a16:creationId xmlns:a16="http://schemas.microsoft.com/office/drawing/2014/main" id="{591E708C-7199-4BD2-A75D-DC2FE7C8706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03:26</a:t>
            </a:r>
          </a:p>
        </p:txBody>
      </p:sp>
      <p:sp>
        <p:nvSpPr>
          <p:cNvPr id="101" name="Rounded Rectangle 108">
            <a:extLst>
              <a:ext uri="{FF2B5EF4-FFF2-40B4-BE49-F238E27FC236}">
                <a16:creationId xmlns:a16="http://schemas.microsoft.com/office/drawing/2014/main" id="{E825A943-CEDC-4383-B423-1A7D8B8BEE5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03:25</a:t>
            </a:r>
          </a:p>
        </p:txBody>
      </p:sp>
      <p:sp>
        <p:nvSpPr>
          <p:cNvPr id="102" name="Rounded Rectangle 109">
            <a:extLst>
              <a:ext uri="{FF2B5EF4-FFF2-40B4-BE49-F238E27FC236}">
                <a16:creationId xmlns:a16="http://schemas.microsoft.com/office/drawing/2014/main" id="{21CA5B8C-AC12-43A7-B077-2AADFA9BB0D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03:24</a:t>
            </a:r>
          </a:p>
        </p:txBody>
      </p:sp>
      <p:sp>
        <p:nvSpPr>
          <p:cNvPr id="103" name="Rounded Rectangle 110">
            <a:extLst>
              <a:ext uri="{FF2B5EF4-FFF2-40B4-BE49-F238E27FC236}">
                <a16:creationId xmlns:a16="http://schemas.microsoft.com/office/drawing/2014/main" id="{9A958426-B3E1-417B-8E75-E43C025D432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03:23</a:t>
            </a:r>
          </a:p>
        </p:txBody>
      </p:sp>
      <p:sp>
        <p:nvSpPr>
          <p:cNvPr id="104" name="Rounded Rectangle 111">
            <a:extLst>
              <a:ext uri="{FF2B5EF4-FFF2-40B4-BE49-F238E27FC236}">
                <a16:creationId xmlns:a16="http://schemas.microsoft.com/office/drawing/2014/main" id="{D83D92BE-9651-4C0D-A10E-768AE49C1D0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03:22</a:t>
            </a:r>
          </a:p>
        </p:txBody>
      </p:sp>
      <p:sp>
        <p:nvSpPr>
          <p:cNvPr id="105" name="Rounded Rectangle 112">
            <a:extLst>
              <a:ext uri="{FF2B5EF4-FFF2-40B4-BE49-F238E27FC236}">
                <a16:creationId xmlns:a16="http://schemas.microsoft.com/office/drawing/2014/main" id="{3DB3A8C5-FEFB-4BF2-A671-34CA2492590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03:21</a:t>
            </a:r>
          </a:p>
        </p:txBody>
      </p:sp>
      <p:sp>
        <p:nvSpPr>
          <p:cNvPr id="106" name="Rounded Rectangle 113">
            <a:extLst>
              <a:ext uri="{FF2B5EF4-FFF2-40B4-BE49-F238E27FC236}">
                <a16:creationId xmlns:a16="http://schemas.microsoft.com/office/drawing/2014/main" id="{DE28D4E4-2E50-4CE3-9ABE-52D0A03AE48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03:20</a:t>
            </a:r>
          </a:p>
        </p:txBody>
      </p:sp>
      <p:sp>
        <p:nvSpPr>
          <p:cNvPr id="107" name="Rounded Rectangle 114">
            <a:extLst>
              <a:ext uri="{FF2B5EF4-FFF2-40B4-BE49-F238E27FC236}">
                <a16:creationId xmlns:a16="http://schemas.microsoft.com/office/drawing/2014/main" id="{A7BF268F-E3C7-45EC-BAB1-90AB9480D5F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03:19</a:t>
            </a:r>
          </a:p>
        </p:txBody>
      </p:sp>
      <p:sp>
        <p:nvSpPr>
          <p:cNvPr id="108" name="Rounded Rectangle 115">
            <a:extLst>
              <a:ext uri="{FF2B5EF4-FFF2-40B4-BE49-F238E27FC236}">
                <a16:creationId xmlns:a16="http://schemas.microsoft.com/office/drawing/2014/main" id="{0631A3FA-7A30-4A97-BE6E-C9298075F10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03:18</a:t>
            </a:r>
          </a:p>
        </p:txBody>
      </p:sp>
      <p:sp>
        <p:nvSpPr>
          <p:cNvPr id="109" name="Rounded Rectangle 116">
            <a:extLst>
              <a:ext uri="{FF2B5EF4-FFF2-40B4-BE49-F238E27FC236}">
                <a16:creationId xmlns:a16="http://schemas.microsoft.com/office/drawing/2014/main" id="{AEED56F8-9C2A-4B2D-8991-8D19D55F7AF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03:17</a:t>
            </a:r>
          </a:p>
        </p:txBody>
      </p:sp>
      <p:sp>
        <p:nvSpPr>
          <p:cNvPr id="110" name="Rounded Rectangle 117">
            <a:extLst>
              <a:ext uri="{FF2B5EF4-FFF2-40B4-BE49-F238E27FC236}">
                <a16:creationId xmlns:a16="http://schemas.microsoft.com/office/drawing/2014/main" id="{EBCC9EF1-C30E-4166-9ECE-F1F09434A08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03:16</a:t>
            </a:r>
          </a:p>
        </p:txBody>
      </p:sp>
      <p:sp>
        <p:nvSpPr>
          <p:cNvPr id="111" name="Rounded Rectangle 118">
            <a:extLst>
              <a:ext uri="{FF2B5EF4-FFF2-40B4-BE49-F238E27FC236}">
                <a16:creationId xmlns:a16="http://schemas.microsoft.com/office/drawing/2014/main" id="{6DD63728-5648-4D0B-966C-6B456E350FE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03:15</a:t>
            </a:r>
          </a:p>
        </p:txBody>
      </p:sp>
      <p:sp>
        <p:nvSpPr>
          <p:cNvPr id="112" name="Rounded Rectangle 119">
            <a:extLst>
              <a:ext uri="{FF2B5EF4-FFF2-40B4-BE49-F238E27FC236}">
                <a16:creationId xmlns:a16="http://schemas.microsoft.com/office/drawing/2014/main" id="{37132904-A04A-43D0-BC35-D8503B2A9B5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03:14</a:t>
            </a:r>
          </a:p>
        </p:txBody>
      </p:sp>
      <p:sp>
        <p:nvSpPr>
          <p:cNvPr id="113" name="Rounded Rectangle 120">
            <a:extLst>
              <a:ext uri="{FF2B5EF4-FFF2-40B4-BE49-F238E27FC236}">
                <a16:creationId xmlns:a16="http://schemas.microsoft.com/office/drawing/2014/main" id="{D03125F4-A304-4DBF-9C96-43429ACE068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03:13</a:t>
            </a:r>
          </a:p>
        </p:txBody>
      </p:sp>
      <p:sp>
        <p:nvSpPr>
          <p:cNvPr id="114" name="Rounded Rectangle 121">
            <a:extLst>
              <a:ext uri="{FF2B5EF4-FFF2-40B4-BE49-F238E27FC236}">
                <a16:creationId xmlns:a16="http://schemas.microsoft.com/office/drawing/2014/main" id="{B91C09A4-EBE7-4356-95AC-9EC128F5BA6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03:12</a:t>
            </a:r>
          </a:p>
        </p:txBody>
      </p:sp>
      <p:sp>
        <p:nvSpPr>
          <p:cNvPr id="115" name="Rounded Rectangle 122">
            <a:extLst>
              <a:ext uri="{FF2B5EF4-FFF2-40B4-BE49-F238E27FC236}">
                <a16:creationId xmlns:a16="http://schemas.microsoft.com/office/drawing/2014/main" id="{3A06CA2B-054F-4A90-8C41-D45E06C7F69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03:11</a:t>
            </a:r>
          </a:p>
        </p:txBody>
      </p:sp>
      <p:sp>
        <p:nvSpPr>
          <p:cNvPr id="116" name="Rounded Rectangle 123">
            <a:extLst>
              <a:ext uri="{FF2B5EF4-FFF2-40B4-BE49-F238E27FC236}">
                <a16:creationId xmlns:a16="http://schemas.microsoft.com/office/drawing/2014/main" id="{53F62FF4-9DD5-457F-B0B3-A83B2CBDB4B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03:10</a:t>
            </a:r>
          </a:p>
        </p:txBody>
      </p:sp>
      <p:sp>
        <p:nvSpPr>
          <p:cNvPr id="117" name="Rounded Rectangle 124">
            <a:extLst>
              <a:ext uri="{FF2B5EF4-FFF2-40B4-BE49-F238E27FC236}">
                <a16:creationId xmlns:a16="http://schemas.microsoft.com/office/drawing/2014/main" id="{022FEA7D-C011-4897-B24D-0E7BB6C763D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03:09</a:t>
            </a:r>
          </a:p>
        </p:txBody>
      </p:sp>
      <p:sp>
        <p:nvSpPr>
          <p:cNvPr id="118" name="Rounded Rectangle 125">
            <a:extLst>
              <a:ext uri="{FF2B5EF4-FFF2-40B4-BE49-F238E27FC236}">
                <a16:creationId xmlns:a16="http://schemas.microsoft.com/office/drawing/2014/main" id="{C7B34D5F-3B69-4837-A8FB-EA95FD08DCC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03:08</a:t>
            </a:r>
          </a:p>
        </p:txBody>
      </p:sp>
      <p:sp>
        <p:nvSpPr>
          <p:cNvPr id="119" name="Rounded Rectangle 126">
            <a:extLst>
              <a:ext uri="{FF2B5EF4-FFF2-40B4-BE49-F238E27FC236}">
                <a16:creationId xmlns:a16="http://schemas.microsoft.com/office/drawing/2014/main" id="{AE84A213-65B7-474F-9CD7-35C5CDA5BBA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03:07</a:t>
            </a:r>
          </a:p>
        </p:txBody>
      </p:sp>
      <p:sp>
        <p:nvSpPr>
          <p:cNvPr id="120" name="Rounded Rectangle 127">
            <a:extLst>
              <a:ext uri="{FF2B5EF4-FFF2-40B4-BE49-F238E27FC236}">
                <a16:creationId xmlns:a16="http://schemas.microsoft.com/office/drawing/2014/main" id="{C5693A39-B46A-49B0-B333-CCA054661B2C}"/>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03:06</a:t>
            </a:r>
          </a:p>
        </p:txBody>
      </p:sp>
      <p:sp>
        <p:nvSpPr>
          <p:cNvPr id="121" name="Rounded Rectangle 128">
            <a:extLst>
              <a:ext uri="{FF2B5EF4-FFF2-40B4-BE49-F238E27FC236}">
                <a16:creationId xmlns:a16="http://schemas.microsoft.com/office/drawing/2014/main" id="{BB1824E8-FBA8-4555-9DDD-30FCFE6748B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03:05</a:t>
            </a:r>
          </a:p>
        </p:txBody>
      </p:sp>
      <p:sp>
        <p:nvSpPr>
          <p:cNvPr id="122" name="Rounded Rectangle 129">
            <a:extLst>
              <a:ext uri="{FF2B5EF4-FFF2-40B4-BE49-F238E27FC236}">
                <a16:creationId xmlns:a16="http://schemas.microsoft.com/office/drawing/2014/main" id="{94026F2B-C0FD-4B0A-9A98-6B9E069DF598}"/>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03:04</a:t>
            </a:r>
          </a:p>
        </p:txBody>
      </p:sp>
      <p:sp>
        <p:nvSpPr>
          <p:cNvPr id="123" name="Rounded Rectangle 130">
            <a:extLst>
              <a:ext uri="{FF2B5EF4-FFF2-40B4-BE49-F238E27FC236}">
                <a16:creationId xmlns:a16="http://schemas.microsoft.com/office/drawing/2014/main" id="{9D431277-8D7D-40B2-B8A9-5754E50EBA97}"/>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03:03</a:t>
            </a:r>
          </a:p>
        </p:txBody>
      </p:sp>
      <p:sp>
        <p:nvSpPr>
          <p:cNvPr id="124" name="Rounded Rectangle 131">
            <a:extLst>
              <a:ext uri="{FF2B5EF4-FFF2-40B4-BE49-F238E27FC236}">
                <a16:creationId xmlns:a16="http://schemas.microsoft.com/office/drawing/2014/main" id="{E8791B3A-5A55-494F-8A91-3190E51AB10C}"/>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03:02</a:t>
            </a:r>
          </a:p>
        </p:txBody>
      </p:sp>
      <p:sp>
        <p:nvSpPr>
          <p:cNvPr id="125" name="Rounded Rectangle 132">
            <a:extLst>
              <a:ext uri="{FF2B5EF4-FFF2-40B4-BE49-F238E27FC236}">
                <a16:creationId xmlns:a16="http://schemas.microsoft.com/office/drawing/2014/main" id="{EEEB0A56-9614-4B70-A3DB-E9958188233F}"/>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03:01</a:t>
            </a:r>
          </a:p>
        </p:txBody>
      </p:sp>
      <p:sp>
        <p:nvSpPr>
          <p:cNvPr id="126" name="Rounded Rectangle 133">
            <a:extLst>
              <a:ext uri="{FF2B5EF4-FFF2-40B4-BE49-F238E27FC236}">
                <a16:creationId xmlns:a16="http://schemas.microsoft.com/office/drawing/2014/main" id="{DF274416-38FE-467F-A98D-F656D523621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03:00</a:t>
            </a:r>
          </a:p>
        </p:txBody>
      </p:sp>
      <p:sp>
        <p:nvSpPr>
          <p:cNvPr id="127" name="Rounded Rectangle 134">
            <a:extLst>
              <a:ext uri="{FF2B5EF4-FFF2-40B4-BE49-F238E27FC236}">
                <a16:creationId xmlns:a16="http://schemas.microsoft.com/office/drawing/2014/main" id="{34406AE1-8897-4D0F-A1CB-4C649C2733F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02:59</a:t>
            </a:r>
          </a:p>
        </p:txBody>
      </p:sp>
      <p:sp>
        <p:nvSpPr>
          <p:cNvPr id="128" name="Rounded Rectangle 135">
            <a:extLst>
              <a:ext uri="{FF2B5EF4-FFF2-40B4-BE49-F238E27FC236}">
                <a16:creationId xmlns:a16="http://schemas.microsoft.com/office/drawing/2014/main" id="{65AC848E-49C8-4646-AE03-1B99E4E07D2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02:58</a:t>
            </a:r>
          </a:p>
        </p:txBody>
      </p:sp>
      <p:sp>
        <p:nvSpPr>
          <p:cNvPr id="129" name="Rounded Rectangle 136">
            <a:extLst>
              <a:ext uri="{FF2B5EF4-FFF2-40B4-BE49-F238E27FC236}">
                <a16:creationId xmlns:a16="http://schemas.microsoft.com/office/drawing/2014/main" id="{C0A27EEC-5BC9-405F-9576-9BB84FEEB12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02:57</a:t>
            </a:r>
          </a:p>
        </p:txBody>
      </p:sp>
      <p:sp>
        <p:nvSpPr>
          <p:cNvPr id="130" name="Rounded Rectangle 137">
            <a:extLst>
              <a:ext uri="{FF2B5EF4-FFF2-40B4-BE49-F238E27FC236}">
                <a16:creationId xmlns:a16="http://schemas.microsoft.com/office/drawing/2014/main" id="{F09E9E64-7812-4C58-935B-83057A5389E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02:56</a:t>
            </a:r>
          </a:p>
        </p:txBody>
      </p:sp>
      <p:sp>
        <p:nvSpPr>
          <p:cNvPr id="131" name="Rounded Rectangle 138">
            <a:extLst>
              <a:ext uri="{FF2B5EF4-FFF2-40B4-BE49-F238E27FC236}">
                <a16:creationId xmlns:a16="http://schemas.microsoft.com/office/drawing/2014/main" id="{A77FE18F-80DA-4615-80FC-648FAD6D62D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02:55</a:t>
            </a:r>
          </a:p>
        </p:txBody>
      </p:sp>
      <p:sp>
        <p:nvSpPr>
          <p:cNvPr id="132" name="Rounded Rectangle 139">
            <a:extLst>
              <a:ext uri="{FF2B5EF4-FFF2-40B4-BE49-F238E27FC236}">
                <a16:creationId xmlns:a16="http://schemas.microsoft.com/office/drawing/2014/main" id="{7A9F130A-9FFC-4E04-A18F-5A9F82FF50F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02:54</a:t>
            </a:r>
          </a:p>
        </p:txBody>
      </p:sp>
      <p:sp>
        <p:nvSpPr>
          <p:cNvPr id="133" name="Rounded Rectangle 140">
            <a:extLst>
              <a:ext uri="{FF2B5EF4-FFF2-40B4-BE49-F238E27FC236}">
                <a16:creationId xmlns:a16="http://schemas.microsoft.com/office/drawing/2014/main" id="{8B6CB6BD-891C-431F-8F20-58358306374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02:53</a:t>
            </a:r>
          </a:p>
        </p:txBody>
      </p:sp>
      <p:sp>
        <p:nvSpPr>
          <p:cNvPr id="134" name="Rounded Rectangle 141">
            <a:extLst>
              <a:ext uri="{FF2B5EF4-FFF2-40B4-BE49-F238E27FC236}">
                <a16:creationId xmlns:a16="http://schemas.microsoft.com/office/drawing/2014/main" id="{CE3E6B59-74A1-47F0-95EE-C62EA3890E97}"/>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02:52</a:t>
            </a:r>
          </a:p>
        </p:txBody>
      </p:sp>
      <p:sp>
        <p:nvSpPr>
          <p:cNvPr id="135" name="Rounded Rectangle 142">
            <a:extLst>
              <a:ext uri="{FF2B5EF4-FFF2-40B4-BE49-F238E27FC236}">
                <a16:creationId xmlns:a16="http://schemas.microsoft.com/office/drawing/2014/main" id="{AA027ABB-4604-4F70-B57F-70411C8F763C}"/>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02:51</a:t>
            </a:r>
          </a:p>
        </p:txBody>
      </p:sp>
      <p:sp>
        <p:nvSpPr>
          <p:cNvPr id="136" name="Rounded Rectangle 143">
            <a:extLst>
              <a:ext uri="{FF2B5EF4-FFF2-40B4-BE49-F238E27FC236}">
                <a16:creationId xmlns:a16="http://schemas.microsoft.com/office/drawing/2014/main" id="{B3A22594-07A2-462E-B98E-63EBC96957D1}"/>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02:50</a:t>
            </a:r>
          </a:p>
        </p:txBody>
      </p:sp>
      <p:sp>
        <p:nvSpPr>
          <p:cNvPr id="137" name="Rounded Rectangle 144">
            <a:extLst>
              <a:ext uri="{FF2B5EF4-FFF2-40B4-BE49-F238E27FC236}">
                <a16:creationId xmlns:a16="http://schemas.microsoft.com/office/drawing/2014/main" id="{CF7A5F5C-07FF-42CA-8C5A-8B9C3C3326D3}"/>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02:49</a:t>
            </a:r>
          </a:p>
        </p:txBody>
      </p:sp>
      <p:sp>
        <p:nvSpPr>
          <p:cNvPr id="138" name="Rounded Rectangle 145">
            <a:extLst>
              <a:ext uri="{FF2B5EF4-FFF2-40B4-BE49-F238E27FC236}">
                <a16:creationId xmlns:a16="http://schemas.microsoft.com/office/drawing/2014/main" id="{511DEE69-D374-4850-99E9-62D3E6461B3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02:48</a:t>
            </a:r>
          </a:p>
        </p:txBody>
      </p:sp>
      <p:sp>
        <p:nvSpPr>
          <p:cNvPr id="139" name="Rounded Rectangle 146">
            <a:extLst>
              <a:ext uri="{FF2B5EF4-FFF2-40B4-BE49-F238E27FC236}">
                <a16:creationId xmlns:a16="http://schemas.microsoft.com/office/drawing/2014/main" id="{8E0DACB4-3449-41F5-83CF-441EE998C8B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02:47</a:t>
            </a:r>
          </a:p>
        </p:txBody>
      </p:sp>
      <p:sp>
        <p:nvSpPr>
          <p:cNvPr id="140" name="Rounded Rectangle 147">
            <a:extLst>
              <a:ext uri="{FF2B5EF4-FFF2-40B4-BE49-F238E27FC236}">
                <a16:creationId xmlns:a16="http://schemas.microsoft.com/office/drawing/2014/main" id="{ED984E5E-D72B-418F-9323-C06D5A4E308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02:46</a:t>
            </a:r>
          </a:p>
        </p:txBody>
      </p:sp>
      <p:sp>
        <p:nvSpPr>
          <p:cNvPr id="141" name="Rounded Rectangle 148">
            <a:extLst>
              <a:ext uri="{FF2B5EF4-FFF2-40B4-BE49-F238E27FC236}">
                <a16:creationId xmlns:a16="http://schemas.microsoft.com/office/drawing/2014/main" id="{8EAE1A42-4F9C-43EC-92F2-D139210D517C}"/>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02:45</a:t>
            </a:r>
          </a:p>
        </p:txBody>
      </p:sp>
      <p:sp>
        <p:nvSpPr>
          <p:cNvPr id="142" name="Rounded Rectangle 149">
            <a:extLst>
              <a:ext uri="{FF2B5EF4-FFF2-40B4-BE49-F238E27FC236}">
                <a16:creationId xmlns:a16="http://schemas.microsoft.com/office/drawing/2014/main" id="{40139583-7AC9-468B-AFB0-0D3C52A4693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02:44</a:t>
            </a:r>
          </a:p>
        </p:txBody>
      </p:sp>
      <p:sp>
        <p:nvSpPr>
          <p:cNvPr id="143" name="Rounded Rectangle 150">
            <a:extLst>
              <a:ext uri="{FF2B5EF4-FFF2-40B4-BE49-F238E27FC236}">
                <a16:creationId xmlns:a16="http://schemas.microsoft.com/office/drawing/2014/main" id="{A5ECD5CD-7B6A-46F6-9562-13F168958AD7}"/>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02:43</a:t>
            </a:r>
          </a:p>
        </p:txBody>
      </p:sp>
      <p:sp>
        <p:nvSpPr>
          <p:cNvPr id="144" name="Rounded Rectangle 151">
            <a:extLst>
              <a:ext uri="{FF2B5EF4-FFF2-40B4-BE49-F238E27FC236}">
                <a16:creationId xmlns:a16="http://schemas.microsoft.com/office/drawing/2014/main" id="{D047D4F5-1E7E-4459-BBB6-604E4F7991E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02:42</a:t>
            </a:r>
          </a:p>
        </p:txBody>
      </p:sp>
      <p:sp>
        <p:nvSpPr>
          <p:cNvPr id="145" name="Rounded Rectangle 152">
            <a:extLst>
              <a:ext uri="{FF2B5EF4-FFF2-40B4-BE49-F238E27FC236}">
                <a16:creationId xmlns:a16="http://schemas.microsoft.com/office/drawing/2014/main" id="{97F25B1C-F329-4AFE-97C6-9E4FB2B9F22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02:41</a:t>
            </a:r>
          </a:p>
        </p:txBody>
      </p:sp>
      <p:sp>
        <p:nvSpPr>
          <p:cNvPr id="146" name="Rounded Rectangle 153">
            <a:extLst>
              <a:ext uri="{FF2B5EF4-FFF2-40B4-BE49-F238E27FC236}">
                <a16:creationId xmlns:a16="http://schemas.microsoft.com/office/drawing/2014/main" id="{036358C7-44EE-410F-9045-3CBC60853E9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02:40</a:t>
            </a:r>
          </a:p>
        </p:txBody>
      </p:sp>
      <p:sp>
        <p:nvSpPr>
          <p:cNvPr id="147" name="Rounded Rectangle 154">
            <a:extLst>
              <a:ext uri="{FF2B5EF4-FFF2-40B4-BE49-F238E27FC236}">
                <a16:creationId xmlns:a16="http://schemas.microsoft.com/office/drawing/2014/main" id="{697C9D79-C50E-4BFC-A809-1C560DF593B1}"/>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02:39</a:t>
            </a:r>
          </a:p>
        </p:txBody>
      </p:sp>
      <p:sp>
        <p:nvSpPr>
          <p:cNvPr id="148" name="Rounded Rectangle 155">
            <a:extLst>
              <a:ext uri="{FF2B5EF4-FFF2-40B4-BE49-F238E27FC236}">
                <a16:creationId xmlns:a16="http://schemas.microsoft.com/office/drawing/2014/main" id="{777B0521-0C43-4561-9143-743144CDA8B8}"/>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02:38</a:t>
            </a:r>
          </a:p>
        </p:txBody>
      </p:sp>
      <p:sp>
        <p:nvSpPr>
          <p:cNvPr id="149" name="Rounded Rectangle 156">
            <a:extLst>
              <a:ext uri="{FF2B5EF4-FFF2-40B4-BE49-F238E27FC236}">
                <a16:creationId xmlns:a16="http://schemas.microsoft.com/office/drawing/2014/main" id="{8F14DF96-6726-49A5-85D2-6522A7AFFA5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02:37</a:t>
            </a:r>
          </a:p>
        </p:txBody>
      </p:sp>
      <p:sp>
        <p:nvSpPr>
          <p:cNvPr id="150" name="Rounded Rectangle 157">
            <a:extLst>
              <a:ext uri="{FF2B5EF4-FFF2-40B4-BE49-F238E27FC236}">
                <a16:creationId xmlns:a16="http://schemas.microsoft.com/office/drawing/2014/main" id="{73DD90F5-5CA4-4446-95B0-6628E356410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02:36</a:t>
            </a:r>
          </a:p>
        </p:txBody>
      </p:sp>
      <p:sp>
        <p:nvSpPr>
          <p:cNvPr id="151" name="Rounded Rectangle 158">
            <a:extLst>
              <a:ext uri="{FF2B5EF4-FFF2-40B4-BE49-F238E27FC236}">
                <a16:creationId xmlns:a16="http://schemas.microsoft.com/office/drawing/2014/main" id="{6919F371-5BBB-4C72-AE29-D5ADA4E8D9A8}"/>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02:35</a:t>
            </a:r>
          </a:p>
        </p:txBody>
      </p:sp>
      <p:sp>
        <p:nvSpPr>
          <p:cNvPr id="152" name="Rounded Rectangle 159">
            <a:extLst>
              <a:ext uri="{FF2B5EF4-FFF2-40B4-BE49-F238E27FC236}">
                <a16:creationId xmlns:a16="http://schemas.microsoft.com/office/drawing/2014/main" id="{DE966CA6-716A-4828-9F4F-DCB32BFF457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02:34</a:t>
            </a:r>
          </a:p>
        </p:txBody>
      </p:sp>
      <p:sp>
        <p:nvSpPr>
          <p:cNvPr id="153" name="Rounded Rectangle 160">
            <a:extLst>
              <a:ext uri="{FF2B5EF4-FFF2-40B4-BE49-F238E27FC236}">
                <a16:creationId xmlns:a16="http://schemas.microsoft.com/office/drawing/2014/main" id="{A3E47083-6741-47E0-B051-5C7605E2D28C}"/>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02:33</a:t>
            </a:r>
          </a:p>
        </p:txBody>
      </p:sp>
      <p:sp>
        <p:nvSpPr>
          <p:cNvPr id="154" name="Rounded Rectangle 161">
            <a:extLst>
              <a:ext uri="{FF2B5EF4-FFF2-40B4-BE49-F238E27FC236}">
                <a16:creationId xmlns:a16="http://schemas.microsoft.com/office/drawing/2014/main" id="{5FE4902E-3810-49B7-9EDF-DD73B15EED7F}"/>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02:32</a:t>
            </a:r>
          </a:p>
        </p:txBody>
      </p:sp>
      <p:sp>
        <p:nvSpPr>
          <p:cNvPr id="155" name="Rounded Rectangle 162">
            <a:extLst>
              <a:ext uri="{FF2B5EF4-FFF2-40B4-BE49-F238E27FC236}">
                <a16:creationId xmlns:a16="http://schemas.microsoft.com/office/drawing/2014/main" id="{26EAE302-29B2-4637-B370-A1F65692483D}"/>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02:31</a:t>
            </a:r>
          </a:p>
        </p:txBody>
      </p:sp>
      <p:sp>
        <p:nvSpPr>
          <p:cNvPr id="156" name="Rounded Rectangle 163">
            <a:extLst>
              <a:ext uri="{FF2B5EF4-FFF2-40B4-BE49-F238E27FC236}">
                <a16:creationId xmlns:a16="http://schemas.microsoft.com/office/drawing/2014/main" id="{E5D81AA3-337C-4266-B77B-24CBC09AF6AF}"/>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02:30</a:t>
            </a:r>
          </a:p>
        </p:txBody>
      </p:sp>
      <p:sp>
        <p:nvSpPr>
          <p:cNvPr id="157" name="Rounded Rectangle 164">
            <a:extLst>
              <a:ext uri="{FF2B5EF4-FFF2-40B4-BE49-F238E27FC236}">
                <a16:creationId xmlns:a16="http://schemas.microsoft.com/office/drawing/2014/main" id="{E6F8C303-30F6-4846-828C-9D1D01C47E8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02:29</a:t>
            </a:r>
          </a:p>
        </p:txBody>
      </p:sp>
      <p:sp>
        <p:nvSpPr>
          <p:cNvPr id="158" name="Rounded Rectangle 165">
            <a:extLst>
              <a:ext uri="{FF2B5EF4-FFF2-40B4-BE49-F238E27FC236}">
                <a16:creationId xmlns:a16="http://schemas.microsoft.com/office/drawing/2014/main" id="{D1E3B493-A61F-46B0-85F2-BDB8B8C60088}"/>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02:28</a:t>
            </a:r>
          </a:p>
        </p:txBody>
      </p:sp>
      <p:sp>
        <p:nvSpPr>
          <p:cNvPr id="159" name="Rounded Rectangle 166">
            <a:extLst>
              <a:ext uri="{FF2B5EF4-FFF2-40B4-BE49-F238E27FC236}">
                <a16:creationId xmlns:a16="http://schemas.microsoft.com/office/drawing/2014/main" id="{ECEED63B-F6AF-410A-8D70-5A80036F42B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02:27</a:t>
            </a:r>
          </a:p>
        </p:txBody>
      </p:sp>
      <p:sp>
        <p:nvSpPr>
          <p:cNvPr id="160" name="Rounded Rectangle 167">
            <a:extLst>
              <a:ext uri="{FF2B5EF4-FFF2-40B4-BE49-F238E27FC236}">
                <a16:creationId xmlns:a16="http://schemas.microsoft.com/office/drawing/2014/main" id="{CC701EDF-D633-41AF-87EA-0A80752439F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02:26</a:t>
            </a:r>
          </a:p>
        </p:txBody>
      </p:sp>
      <p:sp>
        <p:nvSpPr>
          <p:cNvPr id="161" name="Rounded Rectangle 168">
            <a:extLst>
              <a:ext uri="{FF2B5EF4-FFF2-40B4-BE49-F238E27FC236}">
                <a16:creationId xmlns:a16="http://schemas.microsoft.com/office/drawing/2014/main" id="{E9E8E0C3-514F-470D-8495-CE957725F02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02:25</a:t>
            </a:r>
          </a:p>
        </p:txBody>
      </p:sp>
      <p:sp>
        <p:nvSpPr>
          <p:cNvPr id="162" name="Rounded Rectangle 169">
            <a:extLst>
              <a:ext uri="{FF2B5EF4-FFF2-40B4-BE49-F238E27FC236}">
                <a16:creationId xmlns:a16="http://schemas.microsoft.com/office/drawing/2014/main" id="{AF1229BB-311A-4A8F-9EDB-81599C231C0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02:24</a:t>
            </a:r>
          </a:p>
        </p:txBody>
      </p:sp>
      <p:sp>
        <p:nvSpPr>
          <p:cNvPr id="163" name="Rounded Rectangle 170">
            <a:extLst>
              <a:ext uri="{FF2B5EF4-FFF2-40B4-BE49-F238E27FC236}">
                <a16:creationId xmlns:a16="http://schemas.microsoft.com/office/drawing/2014/main" id="{5A5043EB-5C36-47A8-B62F-8569E2DB724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02:23</a:t>
            </a:r>
          </a:p>
        </p:txBody>
      </p:sp>
      <p:sp>
        <p:nvSpPr>
          <p:cNvPr id="164" name="Rounded Rectangle 171">
            <a:extLst>
              <a:ext uri="{FF2B5EF4-FFF2-40B4-BE49-F238E27FC236}">
                <a16:creationId xmlns:a16="http://schemas.microsoft.com/office/drawing/2014/main" id="{A2ADD48B-D2D1-4409-881C-6EA29D26B13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02:22</a:t>
            </a:r>
          </a:p>
        </p:txBody>
      </p:sp>
      <p:sp>
        <p:nvSpPr>
          <p:cNvPr id="165" name="Rounded Rectangle 172">
            <a:extLst>
              <a:ext uri="{FF2B5EF4-FFF2-40B4-BE49-F238E27FC236}">
                <a16:creationId xmlns:a16="http://schemas.microsoft.com/office/drawing/2014/main" id="{4FC7FD8B-8324-4D6A-B40C-36BC0DCEF8CC}"/>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02:21</a:t>
            </a:r>
          </a:p>
        </p:txBody>
      </p:sp>
      <p:sp>
        <p:nvSpPr>
          <p:cNvPr id="166" name="Rounded Rectangle 173">
            <a:extLst>
              <a:ext uri="{FF2B5EF4-FFF2-40B4-BE49-F238E27FC236}">
                <a16:creationId xmlns:a16="http://schemas.microsoft.com/office/drawing/2014/main" id="{1A45EF8F-984B-4DA1-9363-542D882DC35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02:20</a:t>
            </a:r>
          </a:p>
        </p:txBody>
      </p:sp>
      <p:sp>
        <p:nvSpPr>
          <p:cNvPr id="167" name="Rounded Rectangle 174">
            <a:extLst>
              <a:ext uri="{FF2B5EF4-FFF2-40B4-BE49-F238E27FC236}">
                <a16:creationId xmlns:a16="http://schemas.microsoft.com/office/drawing/2014/main" id="{8D119988-7798-4845-901E-49734081FBE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02:19</a:t>
            </a:r>
          </a:p>
        </p:txBody>
      </p:sp>
      <p:sp>
        <p:nvSpPr>
          <p:cNvPr id="168" name="Rounded Rectangle 175">
            <a:extLst>
              <a:ext uri="{FF2B5EF4-FFF2-40B4-BE49-F238E27FC236}">
                <a16:creationId xmlns:a16="http://schemas.microsoft.com/office/drawing/2014/main" id="{DCA14DCC-C03E-4D29-8AD8-DCF8CEDC00F7}"/>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02:18</a:t>
            </a:r>
          </a:p>
        </p:txBody>
      </p:sp>
      <p:sp>
        <p:nvSpPr>
          <p:cNvPr id="169" name="Rounded Rectangle 176">
            <a:extLst>
              <a:ext uri="{FF2B5EF4-FFF2-40B4-BE49-F238E27FC236}">
                <a16:creationId xmlns:a16="http://schemas.microsoft.com/office/drawing/2014/main" id="{6860EC8D-3040-4E8E-9565-249389CA81B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02:17</a:t>
            </a:r>
          </a:p>
        </p:txBody>
      </p:sp>
      <p:sp>
        <p:nvSpPr>
          <p:cNvPr id="170" name="Rounded Rectangle 177">
            <a:extLst>
              <a:ext uri="{FF2B5EF4-FFF2-40B4-BE49-F238E27FC236}">
                <a16:creationId xmlns:a16="http://schemas.microsoft.com/office/drawing/2014/main" id="{849653A0-4821-42D5-BB12-8644A749FE1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02:16</a:t>
            </a:r>
          </a:p>
        </p:txBody>
      </p:sp>
      <p:sp>
        <p:nvSpPr>
          <p:cNvPr id="171" name="Rounded Rectangle 178">
            <a:extLst>
              <a:ext uri="{FF2B5EF4-FFF2-40B4-BE49-F238E27FC236}">
                <a16:creationId xmlns:a16="http://schemas.microsoft.com/office/drawing/2014/main" id="{ED5A52B4-F3F7-433A-B5A1-7F3A4803E54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02:15</a:t>
            </a:r>
          </a:p>
        </p:txBody>
      </p:sp>
      <p:sp>
        <p:nvSpPr>
          <p:cNvPr id="172" name="Rounded Rectangle 179">
            <a:extLst>
              <a:ext uri="{FF2B5EF4-FFF2-40B4-BE49-F238E27FC236}">
                <a16:creationId xmlns:a16="http://schemas.microsoft.com/office/drawing/2014/main" id="{5D82A793-C923-4425-ADA8-6CB579305547}"/>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02:14</a:t>
            </a:r>
          </a:p>
        </p:txBody>
      </p:sp>
      <p:sp>
        <p:nvSpPr>
          <p:cNvPr id="173" name="Rounded Rectangle 180">
            <a:extLst>
              <a:ext uri="{FF2B5EF4-FFF2-40B4-BE49-F238E27FC236}">
                <a16:creationId xmlns:a16="http://schemas.microsoft.com/office/drawing/2014/main" id="{483EA282-9A35-43B7-BE8A-9910D26B1F0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02:13</a:t>
            </a:r>
          </a:p>
        </p:txBody>
      </p:sp>
      <p:sp>
        <p:nvSpPr>
          <p:cNvPr id="174" name="Rounded Rectangle 181">
            <a:extLst>
              <a:ext uri="{FF2B5EF4-FFF2-40B4-BE49-F238E27FC236}">
                <a16:creationId xmlns:a16="http://schemas.microsoft.com/office/drawing/2014/main" id="{922A2188-E661-464C-BE2C-F0888759E72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02:12</a:t>
            </a:r>
          </a:p>
        </p:txBody>
      </p:sp>
      <p:sp>
        <p:nvSpPr>
          <p:cNvPr id="175" name="Rounded Rectangle 182">
            <a:extLst>
              <a:ext uri="{FF2B5EF4-FFF2-40B4-BE49-F238E27FC236}">
                <a16:creationId xmlns:a16="http://schemas.microsoft.com/office/drawing/2014/main" id="{5B4BFB7A-3700-4BD6-B631-1CF8C95D278D}"/>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02:11</a:t>
            </a:r>
          </a:p>
        </p:txBody>
      </p:sp>
      <p:sp>
        <p:nvSpPr>
          <p:cNvPr id="176" name="Rounded Rectangle 183">
            <a:extLst>
              <a:ext uri="{FF2B5EF4-FFF2-40B4-BE49-F238E27FC236}">
                <a16:creationId xmlns:a16="http://schemas.microsoft.com/office/drawing/2014/main" id="{698C9835-2D92-42E1-BCBD-C5331FCD62CC}"/>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02:10</a:t>
            </a:r>
          </a:p>
        </p:txBody>
      </p:sp>
      <p:sp>
        <p:nvSpPr>
          <p:cNvPr id="177" name="Rounded Rectangle 184">
            <a:extLst>
              <a:ext uri="{FF2B5EF4-FFF2-40B4-BE49-F238E27FC236}">
                <a16:creationId xmlns:a16="http://schemas.microsoft.com/office/drawing/2014/main" id="{713ABC61-E460-48F8-AD99-B22964538CEC}"/>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02:09</a:t>
            </a:r>
          </a:p>
        </p:txBody>
      </p:sp>
      <p:sp>
        <p:nvSpPr>
          <p:cNvPr id="178" name="Rounded Rectangle 185">
            <a:extLst>
              <a:ext uri="{FF2B5EF4-FFF2-40B4-BE49-F238E27FC236}">
                <a16:creationId xmlns:a16="http://schemas.microsoft.com/office/drawing/2014/main" id="{6472D4F9-3348-41C3-B890-44C1E32BFBC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02:08</a:t>
            </a:r>
          </a:p>
        </p:txBody>
      </p:sp>
      <p:sp>
        <p:nvSpPr>
          <p:cNvPr id="179" name="Rounded Rectangle 186">
            <a:extLst>
              <a:ext uri="{FF2B5EF4-FFF2-40B4-BE49-F238E27FC236}">
                <a16:creationId xmlns:a16="http://schemas.microsoft.com/office/drawing/2014/main" id="{0A688234-0487-4355-AC7B-14262ACCAD53}"/>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02:07</a:t>
            </a:r>
          </a:p>
        </p:txBody>
      </p:sp>
      <p:sp>
        <p:nvSpPr>
          <p:cNvPr id="180" name="Rounded Rectangle 187">
            <a:extLst>
              <a:ext uri="{FF2B5EF4-FFF2-40B4-BE49-F238E27FC236}">
                <a16:creationId xmlns:a16="http://schemas.microsoft.com/office/drawing/2014/main" id="{6F20D2CC-B0B1-419D-8218-FADF1B4BEA2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02:06</a:t>
            </a:r>
          </a:p>
        </p:txBody>
      </p:sp>
      <p:sp>
        <p:nvSpPr>
          <p:cNvPr id="181" name="Rounded Rectangle 188">
            <a:extLst>
              <a:ext uri="{FF2B5EF4-FFF2-40B4-BE49-F238E27FC236}">
                <a16:creationId xmlns:a16="http://schemas.microsoft.com/office/drawing/2014/main" id="{D3F6A0CA-D0E6-48D0-B303-2AE23DA18D1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02:05</a:t>
            </a:r>
          </a:p>
        </p:txBody>
      </p:sp>
      <p:sp>
        <p:nvSpPr>
          <p:cNvPr id="182" name="Rounded Rectangle 189">
            <a:extLst>
              <a:ext uri="{FF2B5EF4-FFF2-40B4-BE49-F238E27FC236}">
                <a16:creationId xmlns:a16="http://schemas.microsoft.com/office/drawing/2014/main" id="{98462F96-F8E5-4D37-B243-FCBC17C0AE9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02:04</a:t>
            </a:r>
          </a:p>
        </p:txBody>
      </p:sp>
      <p:sp>
        <p:nvSpPr>
          <p:cNvPr id="183" name="Rounded Rectangle 190">
            <a:extLst>
              <a:ext uri="{FF2B5EF4-FFF2-40B4-BE49-F238E27FC236}">
                <a16:creationId xmlns:a16="http://schemas.microsoft.com/office/drawing/2014/main" id="{9200A515-669B-4A72-B6F6-982999D5585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02:03</a:t>
            </a:r>
          </a:p>
        </p:txBody>
      </p:sp>
      <p:sp>
        <p:nvSpPr>
          <p:cNvPr id="184" name="Rounded Rectangle 191">
            <a:extLst>
              <a:ext uri="{FF2B5EF4-FFF2-40B4-BE49-F238E27FC236}">
                <a16:creationId xmlns:a16="http://schemas.microsoft.com/office/drawing/2014/main" id="{6B2FCA74-0725-4082-8154-93C84D653CBF}"/>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02:02</a:t>
            </a:r>
          </a:p>
        </p:txBody>
      </p:sp>
      <p:sp>
        <p:nvSpPr>
          <p:cNvPr id="185" name="Rounded Rectangle 192">
            <a:extLst>
              <a:ext uri="{FF2B5EF4-FFF2-40B4-BE49-F238E27FC236}">
                <a16:creationId xmlns:a16="http://schemas.microsoft.com/office/drawing/2014/main" id="{0C9B5CEF-3132-4D5D-886F-37DEE2C4DC3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02:01</a:t>
            </a:r>
          </a:p>
        </p:txBody>
      </p:sp>
      <p:sp>
        <p:nvSpPr>
          <p:cNvPr id="186" name="Rounded Rectangle 193">
            <a:extLst>
              <a:ext uri="{FF2B5EF4-FFF2-40B4-BE49-F238E27FC236}">
                <a16:creationId xmlns:a16="http://schemas.microsoft.com/office/drawing/2014/main" id="{97AF83B3-1F78-45F2-A465-10BDA822B97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02:00</a:t>
            </a:r>
          </a:p>
        </p:txBody>
      </p:sp>
      <p:sp>
        <p:nvSpPr>
          <p:cNvPr id="187" name="Rounded Rectangle 194">
            <a:extLst>
              <a:ext uri="{FF2B5EF4-FFF2-40B4-BE49-F238E27FC236}">
                <a16:creationId xmlns:a16="http://schemas.microsoft.com/office/drawing/2014/main" id="{3D9798D4-3E4E-4805-A8F9-2E8A9FF1DB0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01:59</a:t>
            </a:r>
          </a:p>
        </p:txBody>
      </p:sp>
      <p:sp>
        <p:nvSpPr>
          <p:cNvPr id="188" name="Rounded Rectangle 195">
            <a:extLst>
              <a:ext uri="{FF2B5EF4-FFF2-40B4-BE49-F238E27FC236}">
                <a16:creationId xmlns:a16="http://schemas.microsoft.com/office/drawing/2014/main" id="{EF75FEAC-B26E-4E0F-AF5F-6F8F6D01BE9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01:58</a:t>
            </a:r>
          </a:p>
        </p:txBody>
      </p:sp>
      <p:sp>
        <p:nvSpPr>
          <p:cNvPr id="189" name="Rounded Rectangle 196">
            <a:extLst>
              <a:ext uri="{FF2B5EF4-FFF2-40B4-BE49-F238E27FC236}">
                <a16:creationId xmlns:a16="http://schemas.microsoft.com/office/drawing/2014/main" id="{A1A7FBF9-1BE7-4872-9E65-FDE051809CA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01:57</a:t>
            </a:r>
          </a:p>
        </p:txBody>
      </p:sp>
      <p:sp>
        <p:nvSpPr>
          <p:cNvPr id="190" name="Rounded Rectangle 197">
            <a:extLst>
              <a:ext uri="{FF2B5EF4-FFF2-40B4-BE49-F238E27FC236}">
                <a16:creationId xmlns:a16="http://schemas.microsoft.com/office/drawing/2014/main" id="{6E48BD7F-D60B-4491-8F0F-42CA0E82523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01:56</a:t>
            </a:r>
          </a:p>
        </p:txBody>
      </p:sp>
      <p:sp>
        <p:nvSpPr>
          <p:cNvPr id="191" name="Rounded Rectangle 198">
            <a:extLst>
              <a:ext uri="{FF2B5EF4-FFF2-40B4-BE49-F238E27FC236}">
                <a16:creationId xmlns:a16="http://schemas.microsoft.com/office/drawing/2014/main" id="{340F6B9A-69E9-490E-8D6B-40DCED54AD7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01:55</a:t>
            </a:r>
          </a:p>
        </p:txBody>
      </p:sp>
      <p:sp>
        <p:nvSpPr>
          <p:cNvPr id="192" name="Rounded Rectangle 199">
            <a:extLst>
              <a:ext uri="{FF2B5EF4-FFF2-40B4-BE49-F238E27FC236}">
                <a16:creationId xmlns:a16="http://schemas.microsoft.com/office/drawing/2014/main" id="{C54FE921-2557-4D34-B2CC-F970D7A49E77}"/>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01:54</a:t>
            </a:r>
          </a:p>
        </p:txBody>
      </p:sp>
      <p:sp>
        <p:nvSpPr>
          <p:cNvPr id="193" name="Rounded Rectangle 200">
            <a:extLst>
              <a:ext uri="{FF2B5EF4-FFF2-40B4-BE49-F238E27FC236}">
                <a16:creationId xmlns:a16="http://schemas.microsoft.com/office/drawing/2014/main" id="{1BA6C169-76D1-46BD-912E-D4C8E6571473}"/>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01:53</a:t>
            </a:r>
          </a:p>
        </p:txBody>
      </p:sp>
      <p:sp>
        <p:nvSpPr>
          <p:cNvPr id="194" name="Rounded Rectangle 201">
            <a:extLst>
              <a:ext uri="{FF2B5EF4-FFF2-40B4-BE49-F238E27FC236}">
                <a16:creationId xmlns:a16="http://schemas.microsoft.com/office/drawing/2014/main" id="{FB7B951C-7FC4-4298-A48C-6C89BB10AE6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01:52</a:t>
            </a:r>
          </a:p>
        </p:txBody>
      </p:sp>
      <p:sp>
        <p:nvSpPr>
          <p:cNvPr id="195" name="Rounded Rectangle 202">
            <a:extLst>
              <a:ext uri="{FF2B5EF4-FFF2-40B4-BE49-F238E27FC236}">
                <a16:creationId xmlns:a16="http://schemas.microsoft.com/office/drawing/2014/main" id="{555E1696-0775-4E04-9139-9CD05E886088}"/>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01:51</a:t>
            </a:r>
          </a:p>
        </p:txBody>
      </p:sp>
      <p:sp>
        <p:nvSpPr>
          <p:cNvPr id="196" name="Rounded Rectangle 203">
            <a:extLst>
              <a:ext uri="{FF2B5EF4-FFF2-40B4-BE49-F238E27FC236}">
                <a16:creationId xmlns:a16="http://schemas.microsoft.com/office/drawing/2014/main" id="{57BDA931-27EE-4595-8444-7365EF62917F}"/>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01:50</a:t>
            </a:r>
          </a:p>
        </p:txBody>
      </p:sp>
      <p:sp>
        <p:nvSpPr>
          <p:cNvPr id="197" name="Rounded Rectangle 204">
            <a:extLst>
              <a:ext uri="{FF2B5EF4-FFF2-40B4-BE49-F238E27FC236}">
                <a16:creationId xmlns:a16="http://schemas.microsoft.com/office/drawing/2014/main" id="{96A74EDF-EADA-4F52-AA72-92DAC15BFE4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01:49</a:t>
            </a:r>
          </a:p>
        </p:txBody>
      </p:sp>
      <p:sp>
        <p:nvSpPr>
          <p:cNvPr id="198" name="Rounded Rectangle 205">
            <a:extLst>
              <a:ext uri="{FF2B5EF4-FFF2-40B4-BE49-F238E27FC236}">
                <a16:creationId xmlns:a16="http://schemas.microsoft.com/office/drawing/2014/main" id="{B99559CE-30C8-4DB6-98D7-3E2A57609FDC}"/>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01:48</a:t>
            </a:r>
          </a:p>
        </p:txBody>
      </p:sp>
      <p:sp>
        <p:nvSpPr>
          <p:cNvPr id="199" name="Rounded Rectangle 206">
            <a:extLst>
              <a:ext uri="{FF2B5EF4-FFF2-40B4-BE49-F238E27FC236}">
                <a16:creationId xmlns:a16="http://schemas.microsoft.com/office/drawing/2014/main" id="{00F9C49F-A492-4791-AB9A-A306D99095E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01:47</a:t>
            </a:r>
          </a:p>
        </p:txBody>
      </p:sp>
      <p:sp>
        <p:nvSpPr>
          <p:cNvPr id="200" name="Rounded Rectangle 207">
            <a:extLst>
              <a:ext uri="{FF2B5EF4-FFF2-40B4-BE49-F238E27FC236}">
                <a16:creationId xmlns:a16="http://schemas.microsoft.com/office/drawing/2014/main" id="{9AB5C9A6-81EF-45F2-95B5-0FFA1B3D7A5C}"/>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01:46</a:t>
            </a:r>
          </a:p>
        </p:txBody>
      </p:sp>
      <p:sp>
        <p:nvSpPr>
          <p:cNvPr id="201" name="Rounded Rectangle 208">
            <a:extLst>
              <a:ext uri="{FF2B5EF4-FFF2-40B4-BE49-F238E27FC236}">
                <a16:creationId xmlns:a16="http://schemas.microsoft.com/office/drawing/2014/main" id="{5CD74C20-73E1-4CA0-A0EA-1094626B77F1}"/>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01:45</a:t>
            </a:r>
          </a:p>
        </p:txBody>
      </p:sp>
      <p:sp>
        <p:nvSpPr>
          <p:cNvPr id="202" name="Rounded Rectangle 209">
            <a:extLst>
              <a:ext uri="{FF2B5EF4-FFF2-40B4-BE49-F238E27FC236}">
                <a16:creationId xmlns:a16="http://schemas.microsoft.com/office/drawing/2014/main" id="{112439B8-0B9D-4D6D-AB7F-CFBB1A41CB91}"/>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01:44</a:t>
            </a:r>
          </a:p>
        </p:txBody>
      </p:sp>
      <p:sp>
        <p:nvSpPr>
          <p:cNvPr id="203" name="Rounded Rectangle 210">
            <a:extLst>
              <a:ext uri="{FF2B5EF4-FFF2-40B4-BE49-F238E27FC236}">
                <a16:creationId xmlns:a16="http://schemas.microsoft.com/office/drawing/2014/main" id="{2E9223D6-7FF4-46A8-9362-3DCEB37B457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01:43</a:t>
            </a:r>
          </a:p>
        </p:txBody>
      </p:sp>
      <p:sp>
        <p:nvSpPr>
          <p:cNvPr id="204" name="Rounded Rectangle 211">
            <a:extLst>
              <a:ext uri="{FF2B5EF4-FFF2-40B4-BE49-F238E27FC236}">
                <a16:creationId xmlns:a16="http://schemas.microsoft.com/office/drawing/2014/main" id="{40CF454B-DF23-4DC2-8B96-D95A53477BE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01:42</a:t>
            </a:r>
          </a:p>
        </p:txBody>
      </p:sp>
      <p:sp>
        <p:nvSpPr>
          <p:cNvPr id="205" name="Rounded Rectangle 212">
            <a:extLst>
              <a:ext uri="{FF2B5EF4-FFF2-40B4-BE49-F238E27FC236}">
                <a16:creationId xmlns:a16="http://schemas.microsoft.com/office/drawing/2014/main" id="{37405D48-12DD-4EBE-B9DC-A14D547484D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01:41</a:t>
            </a:r>
          </a:p>
        </p:txBody>
      </p:sp>
      <p:sp>
        <p:nvSpPr>
          <p:cNvPr id="206" name="Rounded Rectangle 213">
            <a:extLst>
              <a:ext uri="{FF2B5EF4-FFF2-40B4-BE49-F238E27FC236}">
                <a16:creationId xmlns:a16="http://schemas.microsoft.com/office/drawing/2014/main" id="{EABAF55E-16E1-40DE-A9CA-247AA2CA434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01:40</a:t>
            </a:r>
          </a:p>
        </p:txBody>
      </p:sp>
      <p:sp>
        <p:nvSpPr>
          <p:cNvPr id="207" name="Rounded Rectangle 214">
            <a:extLst>
              <a:ext uri="{FF2B5EF4-FFF2-40B4-BE49-F238E27FC236}">
                <a16:creationId xmlns:a16="http://schemas.microsoft.com/office/drawing/2014/main" id="{83AD1FA0-C9C9-458A-9903-6DA745247981}"/>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01:39</a:t>
            </a:r>
          </a:p>
        </p:txBody>
      </p:sp>
      <p:sp>
        <p:nvSpPr>
          <p:cNvPr id="208" name="Rounded Rectangle 215">
            <a:extLst>
              <a:ext uri="{FF2B5EF4-FFF2-40B4-BE49-F238E27FC236}">
                <a16:creationId xmlns:a16="http://schemas.microsoft.com/office/drawing/2014/main" id="{5E385A5A-82E9-46F6-B248-A33C8290C97D}"/>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01:38</a:t>
            </a:r>
          </a:p>
        </p:txBody>
      </p:sp>
      <p:sp>
        <p:nvSpPr>
          <p:cNvPr id="209" name="Rounded Rectangle 216">
            <a:extLst>
              <a:ext uri="{FF2B5EF4-FFF2-40B4-BE49-F238E27FC236}">
                <a16:creationId xmlns:a16="http://schemas.microsoft.com/office/drawing/2014/main" id="{F2D6D3E3-0B1D-4BCD-8857-55CD2E958E0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01:37</a:t>
            </a:r>
          </a:p>
        </p:txBody>
      </p:sp>
      <p:sp>
        <p:nvSpPr>
          <p:cNvPr id="210" name="Rounded Rectangle 217">
            <a:extLst>
              <a:ext uri="{FF2B5EF4-FFF2-40B4-BE49-F238E27FC236}">
                <a16:creationId xmlns:a16="http://schemas.microsoft.com/office/drawing/2014/main" id="{C2B7E0A9-B9DD-4B6D-99AC-715BCD2E57A3}"/>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01:36</a:t>
            </a:r>
          </a:p>
        </p:txBody>
      </p:sp>
      <p:sp>
        <p:nvSpPr>
          <p:cNvPr id="211" name="Rounded Rectangle 218">
            <a:extLst>
              <a:ext uri="{FF2B5EF4-FFF2-40B4-BE49-F238E27FC236}">
                <a16:creationId xmlns:a16="http://schemas.microsoft.com/office/drawing/2014/main" id="{F63009AC-5ADA-426E-94F1-D880FC3A4A9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01:35</a:t>
            </a:r>
          </a:p>
        </p:txBody>
      </p:sp>
      <p:sp>
        <p:nvSpPr>
          <p:cNvPr id="212" name="Rounded Rectangle 219">
            <a:extLst>
              <a:ext uri="{FF2B5EF4-FFF2-40B4-BE49-F238E27FC236}">
                <a16:creationId xmlns:a16="http://schemas.microsoft.com/office/drawing/2014/main" id="{AE7EF3A0-576C-4339-BA2B-BB19BD722987}"/>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01:34</a:t>
            </a:r>
          </a:p>
        </p:txBody>
      </p:sp>
      <p:sp>
        <p:nvSpPr>
          <p:cNvPr id="213" name="Rounded Rectangle 220">
            <a:extLst>
              <a:ext uri="{FF2B5EF4-FFF2-40B4-BE49-F238E27FC236}">
                <a16:creationId xmlns:a16="http://schemas.microsoft.com/office/drawing/2014/main" id="{3A5D99DB-26B3-47E8-BE9A-72B197B454BC}"/>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01:33</a:t>
            </a:r>
          </a:p>
        </p:txBody>
      </p:sp>
      <p:sp>
        <p:nvSpPr>
          <p:cNvPr id="214" name="Rounded Rectangle 221">
            <a:extLst>
              <a:ext uri="{FF2B5EF4-FFF2-40B4-BE49-F238E27FC236}">
                <a16:creationId xmlns:a16="http://schemas.microsoft.com/office/drawing/2014/main" id="{A0D1E399-7219-4D6D-8A73-EC17123C483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01:32</a:t>
            </a:r>
          </a:p>
        </p:txBody>
      </p:sp>
      <p:sp>
        <p:nvSpPr>
          <p:cNvPr id="215" name="Rounded Rectangle 222">
            <a:extLst>
              <a:ext uri="{FF2B5EF4-FFF2-40B4-BE49-F238E27FC236}">
                <a16:creationId xmlns:a16="http://schemas.microsoft.com/office/drawing/2014/main" id="{6D1C4EEA-14E9-40AA-83E2-279A94AD6BD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01:31</a:t>
            </a:r>
          </a:p>
        </p:txBody>
      </p:sp>
      <p:sp>
        <p:nvSpPr>
          <p:cNvPr id="216" name="Rounded Rectangle 223">
            <a:extLst>
              <a:ext uri="{FF2B5EF4-FFF2-40B4-BE49-F238E27FC236}">
                <a16:creationId xmlns:a16="http://schemas.microsoft.com/office/drawing/2014/main" id="{D57B2656-64BD-4812-98C1-E3CF1487574D}"/>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01:30</a:t>
            </a:r>
          </a:p>
        </p:txBody>
      </p:sp>
      <p:sp>
        <p:nvSpPr>
          <p:cNvPr id="217" name="Rounded Rectangle 224">
            <a:extLst>
              <a:ext uri="{FF2B5EF4-FFF2-40B4-BE49-F238E27FC236}">
                <a16:creationId xmlns:a16="http://schemas.microsoft.com/office/drawing/2014/main" id="{0F7D0584-C2DD-4215-8A4A-4C2969910C0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01:29</a:t>
            </a:r>
          </a:p>
        </p:txBody>
      </p:sp>
      <p:sp>
        <p:nvSpPr>
          <p:cNvPr id="218" name="Rounded Rectangle 225">
            <a:extLst>
              <a:ext uri="{FF2B5EF4-FFF2-40B4-BE49-F238E27FC236}">
                <a16:creationId xmlns:a16="http://schemas.microsoft.com/office/drawing/2014/main" id="{41724A73-EC1A-4E06-AC72-3D4438F7E4A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01:28</a:t>
            </a:r>
          </a:p>
        </p:txBody>
      </p:sp>
      <p:sp>
        <p:nvSpPr>
          <p:cNvPr id="219" name="Rounded Rectangle 226">
            <a:extLst>
              <a:ext uri="{FF2B5EF4-FFF2-40B4-BE49-F238E27FC236}">
                <a16:creationId xmlns:a16="http://schemas.microsoft.com/office/drawing/2014/main" id="{2C0127DA-BAAA-44FA-A14C-4DC2119F497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01:27</a:t>
            </a:r>
          </a:p>
        </p:txBody>
      </p:sp>
      <p:sp>
        <p:nvSpPr>
          <p:cNvPr id="220" name="Rounded Rectangle 227">
            <a:extLst>
              <a:ext uri="{FF2B5EF4-FFF2-40B4-BE49-F238E27FC236}">
                <a16:creationId xmlns:a16="http://schemas.microsoft.com/office/drawing/2014/main" id="{B22BD02A-2DAC-4FEA-A4D3-E9F04555340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01:26</a:t>
            </a:r>
          </a:p>
        </p:txBody>
      </p:sp>
      <p:sp>
        <p:nvSpPr>
          <p:cNvPr id="221" name="Rounded Rectangle 228">
            <a:extLst>
              <a:ext uri="{FF2B5EF4-FFF2-40B4-BE49-F238E27FC236}">
                <a16:creationId xmlns:a16="http://schemas.microsoft.com/office/drawing/2014/main" id="{25729655-B0B9-4DD4-A537-D778C51E4C91}"/>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01:25</a:t>
            </a:r>
          </a:p>
        </p:txBody>
      </p:sp>
      <p:sp>
        <p:nvSpPr>
          <p:cNvPr id="222" name="Rounded Rectangle 229">
            <a:extLst>
              <a:ext uri="{FF2B5EF4-FFF2-40B4-BE49-F238E27FC236}">
                <a16:creationId xmlns:a16="http://schemas.microsoft.com/office/drawing/2014/main" id="{B4B8D136-E63C-4A6B-BD68-7A8327A0D6A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01:24</a:t>
            </a:r>
          </a:p>
        </p:txBody>
      </p:sp>
      <p:sp>
        <p:nvSpPr>
          <p:cNvPr id="223" name="Rounded Rectangle 230">
            <a:extLst>
              <a:ext uri="{FF2B5EF4-FFF2-40B4-BE49-F238E27FC236}">
                <a16:creationId xmlns:a16="http://schemas.microsoft.com/office/drawing/2014/main" id="{FE5F2961-318F-4AA4-8995-561633F6D5EC}"/>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01:23</a:t>
            </a:r>
          </a:p>
        </p:txBody>
      </p:sp>
      <p:sp>
        <p:nvSpPr>
          <p:cNvPr id="224" name="Rounded Rectangle 231">
            <a:extLst>
              <a:ext uri="{FF2B5EF4-FFF2-40B4-BE49-F238E27FC236}">
                <a16:creationId xmlns:a16="http://schemas.microsoft.com/office/drawing/2014/main" id="{93EC7310-57B7-4C92-83FC-75F4E035E8A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01:22</a:t>
            </a:r>
          </a:p>
        </p:txBody>
      </p:sp>
      <p:sp>
        <p:nvSpPr>
          <p:cNvPr id="225" name="Rounded Rectangle 232">
            <a:extLst>
              <a:ext uri="{FF2B5EF4-FFF2-40B4-BE49-F238E27FC236}">
                <a16:creationId xmlns:a16="http://schemas.microsoft.com/office/drawing/2014/main" id="{9D47ED28-1077-4F5F-9F03-F929DC5E699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01:21</a:t>
            </a:r>
          </a:p>
        </p:txBody>
      </p:sp>
      <p:sp>
        <p:nvSpPr>
          <p:cNvPr id="226" name="Rounded Rectangle 233">
            <a:extLst>
              <a:ext uri="{FF2B5EF4-FFF2-40B4-BE49-F238E27FC236}">
                <a16:creationId xmlns:a16="http://schemas.microsoft.com/office/drawing/2014/main" id="{0910E07B-89B7-4A05-AB5C-1CCAF619E267}"/>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01:20</a:t>
            </a:r>
          </a:p>
        </p:txBody>
      </p:sp>
      <p:sp>
        <p:nvSpPr>
          <p:cNvPr id="227" name="Rounded Rectangle 234">
            <a:extLst>
              <a:ext uri="{FF2B5EF4-FFF2-40B4-BE49-F238E27FC236}">
                <a16:creationId xmlns:a16="http://schemas.microsoft.com/office/drawing/2014/main" id="{389ECF8C-6DAE-4EB9-87A8-C4BFF37B103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01:19</a:t>
            </a:r>
          </a:p>
        </p:txBody>
      </p:sp>
      <p:sp>
        <p:nvSpPr>
          <p:cNvPr id="228" name="Rounded Rectangle 235">
            <a:extLst>
              <a:ext uri="{FF2B5EF4-FFF2-40B4-BE49-F238E27FC236}">
                <a16:creationId xmlns:a16="http://schemas.microsoft.com/office/drawing/2014/main" id="{B3B21733-4B59-4361-9720-73325193817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01:18</a:t>
            </a:r>
          </a:p>
        </p:txBody>
      </p:sp>
      <p:sp>
        <p:nvSpPr>
          <p:cNvPr id="229" name="Rounded Rectangle 236">
            <a:extLst>
              <a:ext uri="{FF2B5EF4-FFF2-40B4-BE49-F238E27FC236}">
                <a16:creationId xmlns:a16="http://schemas.microsoft.com/office/drawing/2014/main" id="{510CF5E9-69DD-4E14-B981-1B632A3AAD08}"/>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01:17</a:t>
            </a:r>
          </a:p>
        </p:txBody>
      </p:sp>
      <p:sp>
        <p:nvSpPr>
          <p:cNvPr id="230" name="Rounded Rectangle 237">
            <a:extLst>
              <a:ext uri="{FF2B5EF4-FFF2-40B4-BE49-F238E27FC236}">
                <a16:creationId xmlns:a16="http://schemas.microsoft.com/office/drawing/2014/main" id="{42140F22-7E11-4C4B-813C-3F7F734A368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01:16</a:t>
            </a:r>
          </a:p>
        </p:txBody>
      </p:sp>
      <p:sp>
        <p:nvSpPr>
          <p:cNvPr id="231" name="Rounded Rectangle 238">
            <a:extLst>
              <a:ext uri="{FF2B5EF4-FFF2-40B4-BE49-F238E27FC236}">
                <a16:creationId xmlns:a16="http://schemas.microsoft.com/office/drawing/2014/main" id="{A8AC5034-2D97-4DAC-B822-451FCD404AA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01:15</a:t>
            </a:r>
          </a:p>
        </p:txBody>
      </p:sp>
      <p:sp>
        <p:nvSpPr>
          <p:cNvPr id="232" name="Rounded Rectangle 239">
            <a:extLst>
              <a:ext uri="{FF2B5EF4-FFF2-40B4-BE49-F238E27FC236}">
                <a16:creationId xmlns:a16="http://schemas.microsoft.com/office/drawing/2014/main" id="{54EDC0F6-D084-40D4-B0CE-EC745F0D0EFD}"/>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01:14</a:t>
            </a:r>
          </a:p>
        </p:txBody>
      </p:sp>
      <p:sp>
        <p:nvSpPr>
          <p:cNvPr id="233" name="Rounded Rectangle 240">
            <a:extLst>
              <a:ext uri="{FF2B5EF4-FFF2-40B4-BE49-F238E27FC236}">
                <a16:creationId xmlns:a16="http://schemas.microsoft.com/office/drawing/2014/main" id="{E66C2FF2-F52A-4DB1-87C5-8BF24D84BC9D}"/>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01:13</a:t>
            </a:r>
          </a:p>
        </p:txBody>
      </p:sp>
      <p:sp>
        <p:nvSpPr>
          <p:cNvPr id="234" name="Rounded Rectangle 241">
            <a:extLst>
              <a:ext uri="{FF2B5EF4-FFF2-40B4-BE49-F238E27FC236}">
                <a16:creationId xmlns:a16="http://schemas.microsoft.com/office/drawing/2014/main" id="{F35B9872-E042-4033-AA87-2D17387F33A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01:12</a:t>
            </a:r>
          </a:p>
        </p:txBody>
      </p:sp>
      <p:sp>
        <p:nvSpPr>
          <p:cNvPr id="235" name="Rounded Rectangle 242">
            <a:extLst>
              <a:ext uri="{FF2B5EF4-FFF2-40B4-BE49-F238E27FC236}">
                <a16:creationId xmlns:a16="http://schemas.microsoft.com/office/drawing/2014/main" id="{A08D7A00-EA0A-427A-88E3-26E67443E39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01:11</a:t>
            </a:r>
          </a:p>
        </p:txBody>
      </p:sp>
      <p:sp>
        <p:nvSpPr>
          <p:cNvPr id="236" name="Rounded Rectangle 243">
            <a:extLst>
              <a:ext uri="{FF2B5EF4-FFF2-40B4-BE49-F238E27FC236}">
                <a16:creationId xmlns:a16="http://schemas.microsoft.com/office/drawing/2014/main" id="{93240876-CEE7-4C6C-9DFC-E983A2F8C70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01:10</a:t>
            </a:r>
          </a:p>
        </p:txBody>
      </p:sp>
      <p:sp>
        <p:nvSpPr>
          <p:cNvPr id="237" name="Rounded Rectangle 244">
            <a:extLst>
              <a:ext uri="{FF2B5EF4-FFF2-40B4-BE49-F238E27FC236}">
                <a16:creationId xmlns:a16="http://schemas.microsoft.com/office/drawing/2014/main" id="{C8F82453-89E3-4DB3-AA1F-258D1AD62731}"/>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01:09</a:t>
            </a:r>
          </a:p>
        </p:txBody>
      </p:sp>
      <p:sp>
        <p:nvSpPr>
          <p:cNvPr id="238" name="Rounded Rectangle 245">
            <a:extLst>
              <a:ext uri="{FF2B5EF4-FFF2-40B4-BE49-F238E27FC236}">
                <a16:creationId xmlns:a16="http://schemas.microsoft.com/office/drawing/2014/main" id="{9DBE8C76-C5C4-4304-952D-974BC7519EB1}"/>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01:08</a:t>
            </a:r>
          </a:p>
        </p:txBody>
      </p:sp>
      <p:sp>
        <p:nvSpPr>
          <p:cNvPr id="239" name="Rounded Rectangle 246">
            <a:extLst>
              <a:ext uri="{FF2B5EF4-FFF2-40B4-BE49-F238E27FC236}">
                <a16:creationId xmlns:a16="http://schemas.microsoft.com/office/drawing/2014/main" id="{F528A319-853F-4ECB-9497-13997DF3BDF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01:07</a:t>
            </a:r>
          </a:p>
        </p:txBody>
      </p:sp>
      <p:sp>
        <p:nvSpPr>
          <p:cNvPr id="240" name="Rounded Rectangle 247">
            <a:extLst>
              <a:ext uri="{FF2B5EF4-FFF2-40B4-BE49-F238E27FC236}">
                <a16:creationId xmlns:a16="http://schemas.microsoft.com/office/drawing/2014/main" id="{02C82B6B-FCBC-4A99-90E6-4616E6D5C7D3}"/>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01:06</a:t>
            </a:r>
          </a:p>
        </p:txBody>
      </p:sp>
      <p:sp>
        <p:nvSpPr>
          <p:cNvPr id="241" name="Rounded Rectangle 248">
            <a:extLst>
              <a:ext uri="{FF2B5EF4-FFF2-40B4-BE49-F238E27FC236}">
                <a16:creationId xmlns:a16="http://schemas.microsoft.com/office/drawing/2014/main" id="{556F8E88-9A48-46B6-A118-2C408E799B33}"/>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01:05</a:t>
            </a:r>
          </a:p>
        </p:txBody>
      </p:sp>
      <p:sp>
        <p:nvSpPr>
          <p:cNvPr id="242" name="Rounded Rectangle 249">
            <a:extLst>
              <a:ext uri="{FF2B5EF4-FFF2-40B4-BE49-F238E27FC236}">
                <a16:creationId xmlns:a16="http://schemas.microsoft.com/office/drawing/2014/main" id="{B32C2671-39C6-4E1F-8DDC-1D7B15198E2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01:04</a:t>
            </a:r>
          </a:p>
        </p:txBody>
      </p:sp>
      <p:sp>
        <p:nvSpPr>
          <p:cNvPr id="243" name="Rounded Rectangle 250">
            <a:extLst>
              <a:ext uri="{FF2B5EF4-FFF2-40B4-BE49-F238E27FC236}">
                <a16:creationId xmlns:a16="http://schemas.microsoft.com/office/drawing/2014/main" id="{91CD8200-2DCD-4E64-B964-C78877C20AC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01:03</a:t>
            </a:r>
          </a:p>
        </p:txBody>
      </p:sp>
      <p:sp>
        <p:nvSpPr>
          <p:cNvPr id="244" name="Rounded Rectangle 251">
            <a:extLst>
              <a:ext uri="{FF2B5EF4-FFF2-40B4-BE49-F238E27FC236}">
                <a16:creationId xmlns:a16="http://schemas.microsoft.com/office/drawing/2014/main" id="{3BA7C1B3-4E32-4F6A-B9C2-25BAEC445F9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01:02</a:t>
            </a:r>
          </a:p>
        </p:txBody>
      </p:sp>
      <p:sp>
        <p:nvSpPr>
          <p:cNvPr id="245" name="Rounded Rectangle 252">
            <a:extLst>
              <a:ext uri="{FF2B5EF4-FFF2-40B4-BE49-F238E27FC236}">
                <a16:creationId xmlns:a16="http://schemas.microsoft.com/office/drawing/2014/main" id="{57D5C2D9-F8CC-457F-90C0-017AC39F9C3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01:01</a:t>
            </a:r>
          </a:p>
        </p:txBody>
      </p:sp>
      <p:sp>
        <p:nvSpPr>
          <p:cNvPr id="246" name="Rounded Rectangle 253">
            <a:extLst>
              <a:ext uri="{FF2B5EF4-FFF2-40B4-BE49-F238E27FC236}">
                <a16:creationId xmlns:a16="http://schemas.microsoft.com/office/drawing/2014/main" id="{34D5CD41-8EBE-4AF0-9256-63CAB34DD7D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01:00</a:t>
            </a:r>
          </a:p>
        </p:txBody>
      </p:sp>
      <p:sp>
        <p:nvSpPr>
          <p:cNvPr id="247" name="Rounded Rectangle 254">
            <a:extLst>
              <a:ext uri="{FF2B5EF4-FFF2-40B4-BE49-F238E27FC236}">
                <a16:creationId xmlns:a16="http://schemas.microsoft.com/office/drawing/2014/main" id="{56AF5B3A-B565-4FAF-AD3A-CD3DEAACB39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00:59</a:t>
            </a:r>
          </a:p>
        </p:txBody>
      </p:sp>
      <p:sp>
        <p:nvSpPr>
          <p:cNvPr id="248" name="Rounded Rectangle 255">
            <a:extLst>
              <a:ext uri="{FF2B5EF4-FFF2-40B4-BE49-F238E27FC236}">
                <a16:creationId xmlns:a16="http://schemas.microsoft.com/office/drawing/2014/main" id="{B95771B7-F869-4FEB-8206-D96514108C6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00:58</a:t>
            </a:r>
          </a:p>
        </p:txBody>
      </p:sp>
      <p:sp>
        <p:nvSpPr>
          <p:cNvPr id="249" name="Rounded Rectangle 256">
            <a:extLst>
              <a:ext uri="{FF2B5EF4-FFF2-40B4-BE49-F238E27FC236}">
                <a16:creationId xmlns:a16="http://schemas.microsoft.com/office/drawing/2014/main" id="{A622341E-4779-4B09-8D96-E7A6900B63D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00:57</a:t>
            </a:r>
          </a:p>
        </p:txBody>
      </p:sp>
      <p:sp>
        <p:nvSpPr>
          <p:cNvPr id="250" name="Rounded Rectangle 257">
            <a:extLst>
              <a:ext uri="{FF2B5EF4-FFF2-40B4-BE49-F238E27FC236}">
                <a16:creationId xmlns:a16="http://schemas.microsoft.com/office/drawing/2014/main" id="{F12119CA-D99C-4034-A01B-12478BB6FD3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00:56</a:t>
            </a:r>
          </a:p>
        </p:txBody>
      </p:sp>
      <p:sp>
        <p:nvSpPr>
          <p:cNvPr id="251" name="Rounded Rectangle 258">
            <a:extLst>
              <a:ext uri="{FF2B5EF4-FFF2-40B4-BE49-F238E27FC236}">
                <a16:creationId xmlns:a16="http://schemas.microsoft.com/office/drawing/2014/main" id="{C5036A7B-FCAC-4D9B-8060-E16F0B7ED5F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00:55</a:t>
            </a:r>
          </a:p>
        </p:txBody>
      </p:sp>
      <p:sp>
        <p:nvSpPr>
          <p:cNvPr id="252" name="Rounded Rectangle 259">
            <a:extLst>
              <a:ext uri="{FF2B5EF4-FFF2-40B4-BE49-F238E27FC236}">
                <a16:creationId xmlns:a16="http://schemas.microsoft.com/office/drawing/2014/main" id="{BE799B3F-F619-404A-A491-6F976C38293D}"/>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00:54</a:t>
            </a:r>
          </a:p>
        </p:txBody>
      </p:sp>
      <p:sp>
        <p:nvSpPr>
          <p:cNvPr id="253" name="Rounded Rectangle 260">
            <a:extLst>
              <a:ext uri="{FF2B5EF4-FFF2-40B4-BE49-F238E27FC236}">
                <a16:creationId xmlns:a16="http://schemas.microsoft.com/office/drawing/2014/main" id="{8C9ED78C-373A-4214-A46E-DAB0028C4D8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00:53</a:t>
            </a:r>
          </a:p>
        </p:txBody>
      </p:sp>
      <p:sp>
        <p:nvSpPr>
          <p:cNvPr id="254" name="Rounded Rectangle 261">
            <a:extLst>
              <a:ext uri="{FF2B5EF4-FFF2-40B4-BE49-F238E27FC236}">
                <a16:creationId xmlns:a16="http://schemas.microsoft.com/office/drawing/2014/main" id="{D945906F-E1FA-4924-9E37-20047AB83F9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00:52</a:t>
            </a:r>
          </a:p>
        </p:txBody>
      </p:sp>
      <p:sp>
        <p:nvSpPr>
          <p:cNvPr id="255" name="Rounded Rectangle 262">
            <a:extLst>
              <a:ext uri="{FF2B5EF4-FFF2-40B4-BE49-F238E27FC236}">
                <a16:creationId xmlns:a16="http://schemas.microsoft.com/office/drawing/2014/main" id="{2096AD09-64CF-484B-8146-C32B1766709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00:51</a:t>
            </a:r>
          </a:p>
        </p:txBody>
      </p:sp>
      <p:sp>
        <p:nvSpPr>
          <p:cNvPr id="256" name="Rounded Rectangle 263">
            <a:extLst>
              <a:ext uri="{FF2B5EF4-FFF2-40B4-BE49-F238E27FC236}">
                <a16:creationId xmlns:a16="http://schemas.microsoft.com/office/drawing/2014/main" id="{F518CE19-AFB5-49D4-8D29-0E905DB19003}"/>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00:50</a:t>
            </a:r>
          </a:p>
        </p:txBody>
      </p:sp>
      <p:sp>
        <p:nvSpPr>
          <p:cNvPr id="257" name="Rounded Rectangle 264">
            <a:extLst>
              <a:ext uri="{FF2B5EF4-FFF2-40B4-BE49-F238E27FC236}">
                <a16:creationId xmlns:a16="http://schemas.microsoft.com/office/drawing/2014/main" id="{DF1461AC-60E9-4DF0-8284-49A61BCFB0E3}"/>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00:49</a:t>
            </a:r>
          </a:p>
        </p:txBody>
      </p:sp>
      <p:sp>
        <p:nvSpPr>
          <p:cNvPr id="258" name="Rounded Rectangle 265">
            <a:extLst>
              <a:ext uri="{FF2B5EF4-FFF2-40B4-BE49-F238E27FC236}">
                <a16:creationId xmlns:a16="http://schemas.microsoft.com/office/drawing/2014/main" id="{82A4D56A-40AF-46B6-97C0-692364A9538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00:48</a:t>
            </a:r>
          </a:p>
        </p:txBody>
      </p:sp>
      <p:sp>
        <p:nvSpPr>
          <p:cNvPr id="259" name="Rounded Rectangle 266">
            <a:extLst>
              <a:ext uri="{FF2B5EF4-FFF2-40B4-BE49-F238E27FC236}">
                <a16:creationId xmlns:a16="http://schemas.microsoft.com/office/drawing/2014/main" id="{F831BDB4-A4E4-4B29-AEAE-6A26E9F0B94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00:47</a:t>
            </a:r>
          </a:p>
        </p:txBody>
      </p:sp>
      <p:sp>
        <p:nvSpPr>
          <p:cNvPr id="260" name="Rounded Rectangle 267">
            <a:extLst>
              <a:ext uri="{FF2B5EF4-FFF2-40B4-BE49-F238E27FC236}">
                <a16:creationId xmlns:a16="http://schemas.microsoft.com/office/drawing/2014/main" id="{1D0B1158-DAD3-4381-A6C8-5C5F0A23916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00:46</a:t>
            </a:r>
          </a:p>
        </p:txBody>
      </p:sp>
      <p:sp>
        <p:nvSpPr>
          <p:cNvPr id="261" name="Rounded Rectangle 268">
            <a:extLst>
              <a:ext uri="{FF2B5EF4-FFF2-40B4-BE49-F238E27FC236}">
                <a16:creationId xmlns:a16="http://schemas.microsoft.com/office/drawing/2014/main" id="{819E3BA6-D93E-426F-89AF-DC902B6936D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00:45</a:t>
            </a:r>
          </a:p>
        </p:txBody>
      </p:sp>
      <p:sp>
        <p:nvSpPr>
          <p:cNvPr id="262" name="Rounded Rectangle 269">
            <a:extLst>
              <a:ext uri="{FF2B5EF4-FFF2-40B4-BE49-F238E27FC236}">
                <a16:creationId xmlns:a16="http://schemas.microsoft.com/office/drawing/2014/main" id="{57EA0C48-AF8A-4745-B549-15B5A1F1185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00:44</a:t>
            </a:r>
          </a:p>
        </p:txBody>
      </p:sp>
      <p:sp>
        <p:nvSpPr>
          <p:cNvPr id="263" name="Rounded Rectangle 270">
            <a:extLst>
              <a:ext uri="{FF2B5EF4-FFF2-40B4-BE49-F238E27FC236}">
                <a16:creationId xmlns:a16="http://schemas.microsoft.com/office/drawing/2014/main" id="{9A68902E-5105-4834-9762-DDD0CBBB737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00:43</a:t>
            </a:r>
          </a:p>
        </p:txBody>
      </p:sp>
      <p:sp>
        <p:nvSpPr>
          <p:cNvPr id="264" name="Rounded Rectangle 271">
            <a:extLst>
              <a:ext uri="{FF2B5EF4-FFF2-40B4-BE49-F238E27FC236}">
                <a16:creationId xmlns:a16="http://schemas.microsoft.com/office/drawing/2014/main" id="{0715BCBD-1D46-4F24-BEDA-289069C0A23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00:42</a:t>
            </a:r>
          </a:p>
        </p:txBody>
      </p:sp>
      <p:sp>
        <p:nvSpPr>
          <p:cNvPr id="265" name="Rounded Rectangle 272">
            <a:extLst>
              <a:ext uri="{FF2B5EF4-FFF2-40B4-BE49-F238E27FC236}">
                <a16:creationId xmlns:a16="http://schemas.microsoft.com/office/drawing/2014/main" id="{318BA92A-EDAF-4CE5-A18C-3C4B38FAC0E1}"/>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00:41</a:t>
            </a:r>
          </a:p>
        </p:txBody>
      </p:sp>
      <p:sp>
        <p:nvSpPr>
          <p:cNvPr id="266" name="Rounded Rectangle 273">
            <a:extLst>
              <a:ext uri="{FF2B5EF4-FFF2-40B4-BE49-F238E27FC236}">
                <a16:creationId xmlns:a16="http://schemas.microsoft.com/office/drawing/2014/main" id="{3AAA1D44-7605-4C78-8F47-7D8E61B58E0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00:40</a:t>
            </a:r>
          </a:p>
        </p:txBody>
      </p:sp>
      <p:sp>
        <p:nvSpPr>
          <p:cNvPr id="267" name="Rounded Rectangle 274">
            <a:extLst>
              <a:ext uri="{FF2B5EF4-FFF2-40B4-BE49-F238E27FC236}">
                <a16:creationId xmlns:a16="http://schemas.microsoft.com/office/drawing/2014/main" id="{01751679-0C1F-4298-AE92-14402CA0CFE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00:39</a:t>
            </a:r>
          </a:p>
        </p:txBody>
      </p:sp>
      <p:sp>
        <p:nvSpPr>
          <p:cNvPr id="268" name="Rounded Rectangle 275">
            <a:extLst>
              <a:ext uri="{FF2B5EF4-FFF2-40B4-BE49-F238E27FC236}">
                <a16:creationId xmlns:a16="http://schemas.microsoft.com/office/drawing/2014/main" id="{4CF8EE00-6B56-40BE-874D-764675A7497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00:38</a:t>
            </a:r>
          </a:p>
        </p:txBody>
      </p:sp>
      <p:sp>
        <p:nvSpPr>
          <p:cNvPr id="269" name="Rounded Rectangle 276">
            <a:extLst>
              <a:ext uri="{FF2B5EF4-FFF2-40B4-BE49-F238E27FC236}">
                <a16:creationId xmlns:a16="http://schemas.microsoft.com/office/drawing/2014/main" id="{11BBEEB7-B116-4E48-BB64-5F69F382672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00:37</a:t>
            </a:r>
          </a:p>
        </p:txBody>
      </p:sp>
      <p:sp>
        <p:nvSpPr>
          <p:cNvPr id="270" name="Rounded Rectangle 277">
            <a:extLst>
              <a:ext uri="{FF2B5EF4-FFF2-40B4-BE49-F238E27FC236}">
                <a16:creationId xmlns:a16="http://schemas.microsoft.com/office/drawing/2014/main" id="{96C7FC14-862B-4420-BBD6-29239D8C719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00:36</a:t>
            </a:r>
          </a:p>
        </p:txBody>
      </p:sp>
      <p:sp>
        <p:nvSpPr>
          <p:cNvPr id="271" name="Rounded Rectangle 278">
            <a:extLst>
              <a:ext uri="{FF2B5EF4-FFF2-40B4-BE49-F238E27FC236}">
                <a16:creationId xmlns:a16="http://schemas.microsoft.com/office/drawing/2014/main" id="{812E8EE5-0951-46DD-B792-BAB6494C378E}"/>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00:35</a:t>
            </a:r>
          </a:p>
        </p:txBody>
      </p:sp>
      <p:sp>
        <p:nvSpPr>
          <p:cNvPr id="272" name="Rounded Rectangle 279">
            <a:extLst>
              <a:ext uri="{FF2B5EF4-FFF2-40B4-BE49-F238E27FC236}">
                <a16:creationId xmlns:a16="http://schemas.microsoft.com/office/drawing/2014/main" id="{7D5EC5DE-E584-4EB9-AE0F-E9DAA39A0A27}"/>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00:34</a:t>
            </a:r>
          </a:p>
        </p:txBody>
      </p:sp>
      <p:sp>
        <p:nvSpPr>
          <p:cNvPr id="273" name="Rounded Rectangle 280">
            <a:extLst>
              <a:ext uri="{FF2B5EF4-FFF2-40B4-BE49-F238E27FC236}">
                <a16:creationId xmlns:a16="http://schemas.microsoft.com/office/drawing/2014/main" id="{059663BC-E984-4773-8865-325B16D63FB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00:33</a:t>
            </a:r>
          </a:p>
        </p:txBody>
      </p:sp>
      <p:sp>
        <p:nvSpPr>
          <p:cNvPr id="274" name="Rounded Rectangle 281">
            <a:extLst>
              <a:ext uri="{FF2B5EF4-FFF2-40B4-BE49-F238E27FC236}">
                <a16:creationId xmlns:a16="http://schemas.microsoft.com/office/drawing/2014/main" id="{278BB2B9-8CB9-43C8-9188-81C112EDA6B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00:32</a:t>
            </a:r>
          </a:p>
        </p:txBody>
      </p:sp>
      <p:sp>
        <p:nvSpPr>
          <p:cNvPr id="275" name="Rounded Rectangle 282">
            <a:extLst>
              <a:ext uri="{FF2B5EF4-FFF2-40B4-BE49-F238E27FC236}">
                <a16:creationId xmlns:a16="http://schemas.microsoft.com/office/drawing/2014/main" id="{D114E3FE-435C-474F-92BD-569B015F5737}"/>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00:31</a:t>
            </a:r>
          </a:p>
        </p:txBody>
      </p:sp>
      <p:sp>
        <p:nvSpPr>
          <p:cNvPr id="276" name="Rounded Rectangle 283">
            <a:extLst>
              <a:ext uri="{FF2B5EF4-FFF2-40B4-BE49-F238E27FC236}">
                <a16:creationId xmlns:a16="http://schemas.microsoft.com/office/drawing/2014/main" id="{9F2DA075-3D91-4886-AF07-A5CA555EEE5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00:30</a:t>
            </a:r>
          </a:p>
        </p:txBody>
      </p:sp>
      <p:sp>
        <p:nvSpPr>
          <p:cNvPr id="277" name="Rounded Rectangle 284">
            <a:extLst>
              <a:ext uri="{FF2B5EF4-FFF2-40B4-BE49-F238E27FC236}">
                <a16:creationId xmlns:a16="http://schemas.microsoft.com/office/drawing/2014/main" id="{0A5EEC74-F8DC-427D-AB84-2CEEA86C494F}"/>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00:29</a:t>
            </a:r>
          </a:p>
        </p:txBody>
      </p:sp>
      <p:sp>
        <p:nvSpPr>
          <p:cNvPr id="278" name="Rounded Rectangle 285">
            <a:extLst>
              <a:ext uri="{FF2B5EF4-FFF2-40B4-BE49-F238E27FC236}">
                <a16:creationId xmlns:a16="http://schemas.microsoft.com/office/drawing/2014/main" id="{4319ED62-BCF5-4714-9279-8F7D86471D84}"/>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00:28</a:t>
            </a:r>
          </a:p>
        </p:txBody>
      </p:sp>
      <p:sp>
        <p:nvSpPr>
          <p:cNvPr id="279" name="Rounded Rectangle 286">
            <a:extLst>
              <a:ext uri="{FF2B5EF4-FFF2-40B4-BE49-F238E27FC236}">
                <a16:creationId xmlns:a16="http://schemas.microsoft.com/office/drawing/2014/main" id="{8020A2B9-1675-4783-A30F-8B28C9C8988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00:27</a:t>
            </a:r>
          </a:p>
        </p:txBody>
      </p:sp>
      <p:sp>
        <p:nvSpPr>
          <p:cNvPr id="280" name="Rounded Rectangle 287">
            <a:extLst>
              <a:ext uri="{FF2B5EF4-FFF2-40B4-BE49-F238E27FC236}">
                <a16:creationId xmlns:a16="http://schemas.microsoft.com/office/drawing/2014/main" id="{F0EDEDC7-DD45-4D30-B845-C1970DDB6363}"/>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00:26</a:t>
            </a:r>
          </a:p>
        </p:txBody>
      </p:sp>
      <p:sp>
        <p:nvSpPr>
          <p:cNvPr id="281" name="Rounded Rectangle 288">
            <a:extLst>
              <a:ext uri="{FF2B5EF4-FFF2-40B4-BE49-F238E27FC236}">
                <a16:creationId xmlns:a16="http://schemas.microsoft.com/office/drawing/2014/main" id="{6F27BA9F-6F6A-489A-BB15-ABB21B5B0618}"/>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00:25</a:t>
            </a:r>
          </a:p>
        </p:txBody>
      </p:sp>
      <p:sp>
        <p:nvSpPr>
          <p:cNvPr id="282" name="Rounded Rectangle 289">
            <a:extLst>
              <a:ext uri="{FF2B5EF4-FFF2-40B4-BE49-F238E27FC236}">
                <a16:creationId xmlns:a16="http://schemas.microsoft.com/office/drawing/2014/main" id="{0709DC75-89C0-4305-80AA-92355FCB0EA8}"/>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00:24</a:t>
            </a:r>
          </a:p>
        </p:txBody>
      </p:sp>
      <p:sp>
        <p:nvSpPr>
          <p:cNvPr id="283" name="Rounded Rectangle 290">
            <a:extLst>
              <a:ext uri="{FF2B5EF4-FFF2-40B4-BE49-F238E27FC236}">
                <a16:creationId xmlns:a16="http://schemas.microsoft.com/office/drawing/2014/main" id="{30EFF5CA-5617-42D2-86B7-C5A9C888FD3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00:23</a:t>
            </a:r>
          </a:p>
        </p:txBody>
      </p:sp>
      <p:sp>
        <p:nvSpPr>
          <p:cNvPr id="284" name="Rounded Rectangle 291">
            <a:extLst>
              <a:ext uri="{FF2B5EF4-FFF2-40B4-BE49-F238E27FC236}">
                <a16:creationId xmlns:a16="http://schemas.microsoft.com/office/drawing/2014/main" id="{79AFC7BB-08D7-42A4-A4D6-38101A31F968}"/>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00:22</a:t>
            </a:r>
          </a:p>
        </p:txBody>
      </p:sp>
      <p:sp>
        <p:nvSpPr>
          <p:cNvPr id="285" name="Rounded Rectangle 292">
            <a:extLst>
              <a:ext uri="{FF2B5EF4-FFF2-40B4-BE49-F238E27FC236}">
                <a16:creationId xmlns:a16="http://schemas.microsoft.com/office/drawing/2014/main" id="{33BE23E9-C3A4-4FC5-A54A-DB19C61100DD}"/>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00:21</a:t>
            </a:r>
          </a:p>
        </p:txBody>
      </p:sp>
      <p:sp>
        <p:nvSpPr>
          <p:cNvPr id="286" name="Rounded Rectangle 293">
            <a:extLst>
              <a:ext uri="{FF2B5EF4-FFF2-40B4-BE49-F238E27FC236}">
                <a16:creationId xmlns:a16="http://schemas.microsoft.com/office/drawing/2014/main" id="{238CEB55-6DF0-4FFB-B9AC-F1B0DBB9B71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00:20</a:t>
            </a:r>
          </a:p>
        </p:txBody>
      </p:sp>
      <p:sp>
        <p:nvSpPr>
          <p:cNvPr id="287" name="Rounded Rectangle 294">
            <a:extLst>
              <a:ext uri="{FF2B5EF4-FFF2-40B4-BE49-F238E27FC236}">
                <a16:creationId xmlns:a16="http://schemas.microsoft.com/office/drawing/2014/main" id="{5AE2BE32-2B17-4430-A7EC-266008F8854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00:19</a:t>
            </a:r>
          </a:p>
        </p:txBody>
      </p:sp>
      <p:sp>
        <p:nvSpPr>
          <p:cNvPr id="288" name="Rounded Rectangle 295">
            <a:extLst>
              <a:ext uri="{FF2B5EF4-FFF2-40B4-BE49-F238E27FC236}">
                <a16:creationId xmlns:a16="http://schemas.microsoft.com/office/drawing/2014/main" id="{0D7BCE0A-47FF-499C-959B-5B5AC21531B3}"/>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00:18</a:t>
            </a:r>
          </a:p>
        </p:txBody>
      </p:sp>
      <p:sp>
        <p:nvSpPr>
          <p:cNvPr id="289" name="Rounded Rectangle 296">
            <a:extLst>
              <a:ext uri="{FF2B5EF4-FFF2-40B4-BE49-F238E27FC236}">
                <a16:creationId xmlns:a16="http://schemas.microsoft.com/office/drawing/2014/main" id="{BD2A8EEE-F04D-4EE1-B6C9-B62ADEDC079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00:17</a:t>
            </a:r>
          </a:p>
        </p:txBody>
      </p:sp>
      <p:sp>
        <p:nvSpPr>
          <p:cNvPr id="290" name="Rounded Rectangle 297">
            <a:extLst>
              <a:ext uri="{FF2B5EF4-FFF2-40B4-BE49-F238E27FC236}">
                <a16:creationId xmlns:a16="http://schemas.microsoft.com/office/drawing/2014/main" id="{0EDF4074-3A69-4C56-B54F-34CF48BAD85A}"/>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00:16</a:t>
            </a:r>
          </a:p>
        </p:txBody>
      </p:sp>
      <p:sp>
        <p:nvSpPr>
          <p:cNvPr id="291" name="Rounded Rectangle 298">
            <a:extLst>
              <a:ext uri="{FF2B5EF4-FFF2-40B4-BE49-F238E27FC236}">
                <a16:creationId xmlns:a16="http://schemas.microsoft.com/office/drawing/2014/main" id="{DA799954-F176-4D47-A7EF-720F7752503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00:15</a:t>
            </a:r>
          </a:p>
        </p:txBody>
      </p:sp>
      <p:sp>
        <p:nvSpPr>
          <p:cNvPr id="292" name="Rounded Rectangle 299">
            <a:extLst>
              <a:ext uri="{FF2B5EF4-FFF2-40B4-BE49-F238E27FC236}">
                <a16:creationId xmlns:a16="http://schemas.microsoft.com/office/drawing/2014/main" id="{6C237AB6-A3F4-4ABE-A666-2B6560741DF7}"/>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00:14</a:t>
            </a:r>
          </a:p>
        </p:txBody>
      </p:sp>
      <p:sp>
        <p:nvSpPr>
          <p:cNvPr id="293" name="Rounded Rectangle 300">
            <a:extLst>
              <a:ext uri="{FF2B5EF4-FFF2-40B4-BE49-F238E27FC236}">
                <a16:creationId xmlns:a16="http://schemas.microsoft.com/office/drawing/2014/main" id="{C9D4A1D4-50A0-4039-B768-09B28C1E2C7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00:13</a:t>
            </a:r>
          </a:p>
        </p:txBody>
      </p:sp>
      <p:sp>
        <p:nvSpPr>
          <p:cNvPr id="294" name="Rounded Rectangle 301">
            <a:extLst>
              <a:ext uri="{FF2B5EF4-FFF2-40B4-BE49-F238E27FC236}">
                <a16:creationId xmlns:a16="http://schemas.microsoft.com/office/drawing/2014/main" id="{7471C207-D2C8-4D46-9A30-90C993C705B1}"/>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00:12</a:t>
            </a:r>
          </a:p>
        </p:txBody>
      </p:sp>
      <p:sp>
        <p:nvSpPr>
          <p:cNvPr id="295" name="Rounded Rectangle 302">
            <a:extLst>
              <a:ext uri="{FF2B5EF4-FFF2-40B4-BE49-F238E27FC236}">
                <a16:creationId xmlns:a16="http://schemas.microsoft.com/office/drawing/2014/main" id="{64C7D976-DB44-44EB-AA4D-E98D37B16EF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00:11</a:t>
            </a:r>
          </a:p>
        </p:txBody>
      </p:sp>
      <p:sp>
        <p:nvSpPr>
          <p:cNvPr id="296" name="Rounded Rectangle 303">
            <a:extLst>
              <a:ext uri="{FF2B5EF4-FFF2-40B4-BE49-F238E27FC236}">
                <a16:creationId xmlns:a16="http://schemas.microsoft.com/office/drawing/2014/main" id="{B7EB535A-D6A2-48C6-88FD-8C393930CEA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00:10</a:t>
            </a:r>
          </a:p>
        </p:txBody>
      </p:sp>
      <p:sp>
        <p:nvSpPr>
          <p:cNvPr id="297" name="Rounded Rectangle 304">
            <a:extLst>
              <a:ext uri="{FF2B5EF4-FFF2-40B4-BE49-F238E27FC236}">
                <a16:creationId xmlns:a16="http://schemas.microsoft.com/office/drawing/2014/main" id="{EEE963FA-4E45-41A0-8F6D-CDC8AD4AAA12}"/>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00:09</a:t>
            </a:r>
          </a:p>
        </p:txBody>
      </p:sp>
      <p:sp>
        <p:nvSpPr>
          <p:cNvPr id="298" name="Rounded Rectangle 305">
            <a:extLst>
              <a:ext uri="{FF2B5EF4-FFF2-40B4-BE49-F238E27FC236}">
                <a16:creationId xmlns:a16="http://schemas.microsoft.com/office/drawing/2014/main" id="{1B5A13F1-BF80-436E-9445-0759A9697AC5}"/>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00:08</a:t>
            </a:r>
          </a:p>
        </p:txBody>
      </p:sp>
      <p:sp>
        <p:nvSpPr>
          <p:cNvPr id="299" name="Rounded Rectangle 306">
            <a:extLst>
              <a:ext uri="{FF2B5EF4-FFF2-40B4-BE49-F238E27FC236}">
                <a16:creationId xmlns:a16="http://schemas.microsoft.com/office/drawing/2014/main" id="{2D3097FF-4F2C-4321-A3E1-39AF92829879}"/>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00:07</a:t>
            </a:r>
          </a:p>
        </p:txBody>
      </p:sp>
      <p:sp>
        <p:nvSpPr>
          <p:cNvPr id="300" name="Rounded Rectangle 307">
            <a:extLst>
              <a:ext uri="{FF2B5EF4-FFF2-40B4-BE49-F238E27FC236}">
                <a16:creationId xmlns:a16="http://schemas.microsoft.com/office/drawing/2014/main" id="{24DE79D1-3A6F-4BCE-83FE-F5DF912C223B}"/>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00:06</a:t>
            </a:r>
          </a:p>
        </p:txBody>
      </p:sp>
      <p:sp>
        <p:nvSpPr>
          <p:cNvPr id="301" name="Rounded Rectangle 308">
            <a:extLst>
              <a:ext uri="{FF2B5EF4-FFF2-40B4-BE49-F238E27FC236}">
                <a16:creationId xmlns:a16="http://schemas.microsoft.com/office/drawing/2014/main" id="{A17E5ACB-B229-4451-848D-9AE8A0411B9F}"/>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00:05</a:t>
            </a:r>
          </a:p>
        </p:txBody>
      </p:sp>
      <p:sp>
        <p:nvSpPr>
          <p:cNvPr id="302" name="Rounded Rectangle 309">
            <a:extLst>
              <a:ext uri="{FF2B5EF4-FFF2-40B4-BE49-F238E27FC236}">
                <a16:creationId xmlns:a16="http://schemas.microsoft.com/office/drawing/2014/main" id="{7E9DDA18-C088-48F2-8C54-D6D04DE37FE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00:04</a:t>
            </a:r>
          </a:p>
        </p:txBody>
      </p:sp>
      <p:sp>
        <p:nvSpPr>
          <p:cNvPr id="303" name="Rounded Rectangle 310">
            <a:extLst>
              <a:ext uri="{FF2B5EF4-FFF2-40B4-BE49-F238E27FC236}">
                <a16:creationId xmlns:a16="http://schemas.microsoft.com/office/drawing/2014/main" id="{EDAAFCEA-7771-48CA-BABC-D50DD0E12C98}"/>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00:03</a:t>
            </a:r>
          </a:p>
        </p:txBody>
      </p:sp>
      <p:sp>
        <p:nvSpPr>
          <p:cNvPr id="304" name="Rounded Rectangle 311">
            <a:extLst>
              <a:ext uri="{FF2B5EF4-FFF2-40B4-BE49-F238E27FC236}">
                <a16:creationId xmlns:a16="http://schemas.microsoft.com/office/drawing/2014/main" id="{99997986-BC45-491C-90E9-9A39B0494B23}"/>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00:02</a:t>
            </a:r>
          </a:p>
        </p:txBody>
      </p:sp>
      <p:sp>
        <p:nvSpPr>
          <p:cNvPr id="305" name="Rounded Rectangle 312">
            <a:extLst>
              <a:ext uri="{FF2B5EF4-FFF2-40B4-BE49-F238E27FC236}">
                <a16:creationId xmlns:a16="http://schemas.microsoft.com/office/drawing/2014/main" id="{E0CF980B-9479-404D-AC00-18CC8C96A090}"/>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white"/>
                </a:solidFill>
                <a:effectLst/>
                <a:uLnTx/>
                <a:uFillTx/>
                <a:latin typeface="Calibri"/>
              </a:rPr>
              <a:t>00:01</a:t>
            </a:r>
          </a:p>
        </p:txBody>
      </p:sp>
      <p:sp>
        <p:nvSpPr>
          <p:cNvPr id="306" name="Rounded Rectangle 313">
            <a:extLst>
              <a:ext uri="{FF2B5EF4-FFF2-40B4-BE49-F238E27FC236}">
                <a16:creationId xmlns:a16="http://schemas.microsoft.com/office/drawing/2014/main" id="{481F7889-642C-4715-9081-7DC4BAD5EBF6}"/>
              </a:ext>
            </a:extLst>
          </p:cNvPr>
          <p:cNvSpPr/>
          <p:nvPr/>
        </p:nvSpPr>
        <p:spPr>
          <a:xfrm>
            <a:off x="7743838" y="126121"/>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Calibri"/>
              </a:rPr>
              <a:t>00:00</a:t>
            </a:r>
          </a:p>
        </p:txBody>
      </p:sp>
      <p:sp>
        <p:nvSpPr>
          <p:cNvPr id="307" name="Oval 306">
            <a:extLst>
              <a:ext uri="{FF2B5EF4-FFF2-40B4-BE49-F238E27FC236}">
                <a16:creationId xmlns:a16="http://schemas.microsoft.com/office/drawing/2014/main" id="{6CAB695C-3CC5-4BF6-9DD9-184A50EC24D4}"/>
              </a:ext>
            </a:extLst>
          </p:cNvPr>
          <p:cNvSpPr/>
          <p:nvPr/>
        </p:nvSpPr>
        <p:spPr>
          <a:xfrm>
            <a:off x="8001000" y="718125"/>
            <a:ext cx="914400" cy="45720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a:rPr>
              <a:t>Start </a:t>
            </a:r>
            <a:endParaRPr kumimoji="0" lang="en-US" sz="1800" b="0" i="0" u="none" strike="noStrike" kern="0" cap="none" spc="0" normalizeH="0" baseline="0" noProof="0" dirty="0">
              <a:ln>
                <a:noFill/>
              </a:ln>
              <a:solidFill>
                <a:prstClr val="white"/>
              </a:solidFill>
              <a:effectLst/>
              <a:uLnTx/>
              <a:uFillTx/>
              <a:latin typeface="Calibri"/>
            </a:endParaRPr>
          </a:p>
        </p:txBody>
      </p:sp>
    </p:spTree>
    <p:extLst>
      <p:ext uri="{BB962C8B-B14F-4D97-AF65-F5344CB8AC3E}">
        <p14:creationId xmlns:p14="http://schemas.microsoft.com/office/powerpoint/2010/main" val="17162988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07"/>
                    </p:tgtEl>
                  </p:cond>
                </p:stCondLst>
                <p:endSync evt="end" delay="0">
                  <p:rtn val="all"/>
                </p:endSync>
                <p:childTnLst>
                  <p:par>
                    <p:cTn id="12" fill="hold">
                      <p:stCondLst>
                        <p:cond delay="0"/>
                      </p:stCondLst>
                      <p:childTnLst>
                        <p:par>
                          <p:cTn id="13" fill="hold">
                            <p:stCondLst>
                              <p:cond delay="0"/>
                            </p:stCondLst>
                            <p:childTnLst>
                              <p:par>
                                <p:cTn id="14" presetID="4" presetClass="exit" presetSubtype="16" fill="hold" grpId="0" nodeType="clickEffect">
                                  <p:stCondLst>
                                    <p:cond delay="0"/>
                                  </p:stCondLst>
                                  <p:childTnLst>
                                    <p:animEffect transition="out" filter="box(in)">
                                      <p:cBhvr>
                                        <p:cTn id="15" dur="500"/>
                                        <p:tgtEl>
                                          <p:spTgt spid="307"/>
                                        </p:tgtEl>
                                      </p:cBhvr>
                                    </p:animEffect>
                                    <p:set>
                                      <p:cBhvr>
                                        <p:cTn id="16" dur="1" fill="hold">
                                          <p:stCondLst>
                                            <p:cond delay="499"/>
                                          </p:stCondLst>
                                        </p:cTn>
                                        <p:tgtEl>
                                          <p:spTgt spid="307"/>
                                        </p:tgtEl>
                                        <p:attrNameLst>
                                          <p:attrName>style.visibility</p:attrName>
                                        </p:attrNameLst>
                                      </p:cBhvr>
                                      <p:to>
                                        <p:strVal val="hidden"/>
                                      </p:to>
                                    </p:set>
                                  </p:childTnLst>
                                </p:cTn>
                              </p:par>
                            </p:childTnLst>
                          </p:cTn>
                        </p:par>
                        <p:par>
                          <p:cTn id="17" fill="hold">
                            <p:stCondLst>
                              <p:cond delay="500"/>
                            </p:stCondLst>
                            <p:childTnLst>
                              <p:par>
                                <p:cTn id="18" presetID="11" presetClass="entr" presetSubtype="0" fill="hold" grpId="0" nodeType="afterEffect">
                                  <p:stCondLst>
                                    <p:cond delay="0"/>
                                  </p:stCondLst>
                                  <p:childTnLst>
                                    <p:set>
                                      <p:cBhvr>
                                        <p:cTn id="19" dur="1000">
                                          <p:stCondLst>
                                            <p:cond delay="0"/>
                                          </p:stCondLst>
                                        </p:cTn>
                                        <p:tgtEl>
                                          <p:spTgt spid="6"/>
                                        </p:tgtEl>
                                        <p:attrNameLst>
                                          <p:attrName>style.visibility</p:attrName>
                                        </p:attrNameLst>
                                      </p:cBhvr>
                                      <p:to>
                                        <p:strVal val="visible"/>
                                      </p:to>
                                    </p:set>
                                  </p:childTnLst>
                                </p:cTn>
                              </p:par>
                            </p:childTnLst>
                          </p:cTn>
                        </p:par>
                        <p:par>
                          <p:cTn id="20" fill="hold">
                            <p:stCondLst>
                              <p:cond delay="1500"/>
                            </p:stCondLst>
                            <p:childTnLst>
                              <p:par>
                                <p:cTn id="21" presetID="11" presetClass="entr" presetSubtype="0" fill="hold" grpId="0" nodeType="afterEffect">
                                  <p:stCondLst>
                                    <p:cond delay="0"/>
                                  </p:stCondLst>
                                  <p:childTnLst>
                                    <p:set>
                                      <p:cBhvr>
                                        <p:cTn id="22" dur="1000">
                                          <p:stCondLst>
                                            <p:cond delay="0"/>
                                          </p:stCondLst>
                                        </p:cTn>
                                        <p:tgtEl>
                                          <p:spTgt spid="7"/>
                                        </p:tgtEl>
                                        <p:attrNameLst>
                                          <p:attrName>style.visibility</p:attrName>
                                        </p:attrNameLst>
                                      </p:cBhvr>
                                      <p:to>
                                        <p:strVal val="visible"/>
                                      </p:to>
                                    </p:set>
                                  </p:childTnLst>
                                </p:cTn>
                              </p:par>
                            </p:childTnLst>
                          </p:cTn>
                        </p:par>
                        <p:par>
                          <p:cTn id="23" fill="hold">
                            <p:stCondLst>
                              <p:cond delay="2500"/>
                            </p:stCondLst>
                            <p:childTnLst>
                              <p:par>
                                <p:cTn id="24" presetID="11" presetClass="entr" presetSubtype="0" fill="hold" grpId="0" nodeType="afterEffect">
                                  <p:stCondLst>
                                    <p:cond delay="0"/>
                                  </p:stCondLst>
                                  <p:childTnLst>
                                    <p:set>
                                      <p:cBhvr>
                                        <p:cTn id="25" dur="1000">
                                          <p:stCondLst>
                                            <p:cond delay="0"/>
                                          </p:stCondLst>
                                        </p:cTn>
                                        <p:tgtEl>
                                          <p:spTgt spid="8"/>
                                        </p:tgtEl>
                                        <p:attrNameLst>
                                          <p:attrName>style.visibility</p:attrName>
                                        </p:attrNameLst>
                                      </p:cBhvr>
                                      <p:to>
                                        <p:strVal val="visible"/>
                                      </p:to>
                                    </p:set>
                                  </p:childTnLst>
                                </p:cTn>
                              </p:par>
                            </p:childTnLst>
                          </p:cTn>
                        </p:par>
                        <p:par>
                          <p:cTn id="26" fill="hold">
                            <p:stCondLst>
                              <p:cond delay="3500"/>
                            </p:stCondLst>
                            <p:childTnLst>
                              <p:par>
                                <p:cTn id="27" presetID="11" presetClass="entr" presetSubtype="0" fill="hold" grpId="0" nodeType="afterEffect">
                                  <p:stCondLst>
                                    <p:cond delay="0"/>
                                  </p:stCondLst>
                                  <p:childTnLst>
                                    <p:set>
                                      <p:cBhvr>
                                        <p:cTn id="28" dur="1000">
                                          <p:stCondLst>
                                            <p:cond delay="0"/>
                                          </p:stCondLst>
                                        </p:cTn>
                                        <p:tgtEl>
                                          <p:spTgt spid="9"/>
                                        </p:tgtEl>
                                        <p:attrNameLst>
                                          <p:attrName>style.visibility</p:attrName>
                                        </p:attrNameLst>
                                      </p:cBhvr>
                                      <p:to>
                                        <p:strVal val="visible"/>
                                      </p:to>
                                    </p:set>
                                  </p:childTnLst>
                                </p:cTn>
                              </p:par>
                            </p:childTnLst>
                          </p:cTn>
                        </p:par>
                        <p:par>
                          <p:cTn id="29" fill="hold">
                            <p:stCondLst>
                              <p:cond delay="450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cTn>
                              </p:par>
                            </p:childTnLst>
                          </p:cTn>
                        </p:par>
                        <p:par>
                          <p:cTn id="32" fill="hold">
                            <p:stCondLst>
                              <p:cond delay="55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cTn>
                              </p:par>
                            </p:childTnLst>
                          </p:cTn>
                        </p:par>
                        <p:par>
                          <p:cTn id="35" fill="hold">
                            <p:stCondLst>
                              <p:cond delay="65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cTn>
                              </p:par>
                            </p:childTnLst>
                          </p:cTn>
                        </p:par>
                        <p:par>
                          <p:cTn id="38" fill="hold">
                            <p:stCondLst>
                              <p:cond delay="7500"/>
                            </p:stCondLst>
                            <p:childTnLst>
                              <p:par>
                                <p:cTn id="39" presetID="11" presetClass="entr" presetSubtype="0" fill="hold" grpId="0" nodeType="afterEffect">
                                  <p:stCondLst>
                                    <p:cond delay="0"/>
                                  </p:stCondLst>
                                  <p:childTnLst>
                                    <p:set>
                                      <p:cBhvr>
                                        <p:cTn id="40" dur="1000">
                                          <p:stCondLst>
                                            <p:cond delay="0"/>
                                          </p:stCondLst>
                                        </p:cTn>
                                        <p:tgtEl>
                                          <p:spTgt spid="13"/>
                                        </p:tgtEl>
                                        <p:attrNameLst>
                                          <p:attrName>style.visibility</p:attrName>
                                        </p:attrNameLst>
                                      </p:cBhvr>
                                      <p:to>
                                        <p:strVal val="visible"/>
                                      </p:to>
                                    </p:set>
                                  </p:childTnLst>
                                </p:cTn>
                              </p:par>
                            </p:childTnLst>
                          </p:cTn>
                        </p:par>
                        <p:par>
                          <p:cTn id="41" fill="hold">
                            <p:stCondLst>
                              <p:cond delay="8500"/>
                            </p:stCondLst>
                            <p:childTnLst>
                              <p:par>
                                <p:cTn id="42" presetID="11" presetClass="entr" presetSubtype="0" fill="hold" grpId="0" nodeType="afterEffect">
                                  <p:stCondLst>
                                    <p:cond delay="0"/>
                                  </p:stCondLst>
                                  <p:childTnLst>
                                    <p:set>
                                      <p:cBhvr>
                                        <p:cTn id="43" dur="1000">
                                          <p:stCondLst>
                                            <p:cond delay="0"/>
                                          </p:stCondLst>
                                        </p:cTn>
                                        <p:tgtEl>
                                          <p:spTgt spid="14"/>
                                        </p:tgtEl>
                                        <p:attrNameLst>
                                          <p:attrName>style.visibility</p:attrName>
                                        </p:attrNameLst>
                                      </p:cBhvr>
                                      <p:to>
                                        <p:strVal val="visible"/>
                                      </p:to>
                                    </p:set>
                                  </p:childTnLst>
                                </p:cTn>
                              </p:par>
                            </p:childTnLst>
                          </p:cTn>
                        </p:par>
                        <p:par>
                          <p:cTn id="44" fill="hold">
                            <p:stCondLst>
                              <p:cond delay="9500"/>
                            </p:stCondLst>
                            <p:childTnLst>
                              <p:par>
                                <p:cTn id="45" presetID="11" presetClass="entr" presetSubtype="0" fill="hold" grpId="0" nodeType="afterEffect">
                                  <p:stCondLst>
                                    <p:cond delay="0"/>
                                  </p:stCondLst>
                                  <p:childTnLst>
                                    <p:set>
                                      <p:cBhvr>
                                        <p:cTn id="46" dur="1000">
                                          <p:stCondLst>
                                            <p:cond delay="0"/>
                                          </p:stCondLst>
                                        </p:cTn>
                                        <p:tgtEl>
                                          <p:spTgt spid="15"/>
                                        </p:tgtEl>
                                        <p:attrNameLst>
                                          <p:attrName>style.visibility</p:attrName>
                                        </p:attrNameLst>
                                      </p:cBhvr>
                                      <p:to>
                                        <p:strVal val="visible"/>
                                      </p:to>
                                    </p:set>
                                  </p:childTnLst>
                                </p:cTn>
                              </p:par>
                            </p:childTnLst>
                          </p:cTn>
                        </p:par>
                        <p:par>
                          <p:cTn id="47" fill="hold">
                            <p:stCondLst>
                              <p:cond delay="10500"/>
                            </p:stCondLst>
                            <p:childTnLst>
                              <p:par>
                                <p:cTn id="48" presetID="11" presetClass="entr" presetSubtype="0" fill="hold" grpId="0" nodeType="afterEffect">
                                  <p:stCondLst>
                                    <p:cond delay="0"/>
                                  </p:stCondLst>
                                  <p:childTnLst>
                                    <p:set>
                                      <p:cBhvr>
                                        <p:cTn id="49" dur="1000">
                                          <p:stCondLst>
                                            <p:cond delay="0"/>
                                          </p:stCondLst>
                                        </p:cTn>
                                        <p:tgtEl>
                                          <p:spTgt spid="16"/>
                                        </p:tgtEl>
                                        <p:attrNameLst>
                                          <p:attrName>style.visibility</p:attrName>
                                        </p:attrNameLst>
                                      </p:cBhvr>
                                      <p:to>
                                        <p:strVal val="visible"/>
                                      </p:to>
                                    </p:set>
                                  </p:childTnLst>
                                </p:cTn>
                              </p:par>
                            </p:childTnLst>
                          </p:cTn>
                        </p:par>
                        <p:par>
                          <p:cTn id="50" fill="hold">
                            <p:stCondLst>
                              <p:cond delay="11500"/>
                            </p:stCondLst>
                            <p:childTnLst>
                              <p:par>
                                <p:cTn id="51" presetID="11" presetClass="entr" presetSubtype="0" fill="hold" grpId="0" nodeType="afterEffect">
                                  <p:stCondLst>
                                    <p:cond delay="0"/>
                                  </p:stCondLst>
                                  <p:childTnLst>
                                    <p:set>
                                      <p:cBhvr>
                                        <p:cTn id="52" dur="1000">
                                          <p:stCondLst>
                                            <p:cond delay="0"/>
                                          </p:stCondLst>
                                        </p:cTn>
                                        <p:tgtEl>
                                          <p:spTgt spid="17"/>
                                        </p:tgtEl>
                                        <p:attrNameLst>
                                          <p:attrName>style.visibility</p:attrName>
                                        </p:attrNameLst>
                                      </p:cBhvr>
                                      <p:to>
                                        <p:strVal val="visible"/>
                                      </p:to>
                                    </p:set>
                                  </p:childTnLst>
                                </p:cTn>
                              </p:par>
                            </p:childTnLst>
                          </p:cTn>
                        </p:par>
                        <p:par>
                          <p:cTn id="53" fill="hold">
                            <p:stCondLst>
                              <p:cond delay="12500"/>
                            </p:stCondLst>
                            <p:childTnLst>
                              <p:par>
                                <p:cTn id="54" presetID="11" presetClass="entr" presetSubtype="0" fill="hold" grpId="0" nodeType="afterEffect">
                                  <p:stCondLst>
                                    <p:cond delay="0"/>
                                  </p:stCondLst>
                                  <p:childTnLst>
                                    <p:set>
                                      <p:cBhvr>
                                        <p:cTn id="55" dur="1000">
                                          <p:stCondLst>
                                            <p:cond delay="0"/>
                                          </p:stCondLst>
                                        </p:cTn>
                                        <p:tgtEl>
                                          <p:spTgt spid="18"/>
                                        </p:tgtEl>
                                        <p:attrNameLst>
                                          <p:attrName>style.visibility</p:attrName>
                                        </p:attrNameLst>
                                      </p:cBhvr>
                                      <p:to>
                                        <p:strVal val="visible"/>
                                      </p:to>
                                    </p:set>
                                  </p:childTnLst>
                                </p:cTn>
                              </p:par>
                            </p:childTnLst>
                          </p:cTn>
                        </p:par>
                        <p:par>
                          <p:cTn id="56" fill="hold">
                            <p:stCondLst>
                              <p:cond delay="13500"/>
                            </p:stCondLst>
                            <p:childTnLst>
                              <p:par>
                                <p:cTn id="57" presetID="11" presetClass="entr" presetSubtype="0" fill="hold" grpId="0" nodeType="afterEffect">
                                  <p:stCondLst>
                                    <p:cond delay="0"/>
                                  </p:stCondLst>
                                  <p:childTnLst>
                                    <p:set>
                                      <p:cBhvr>
                                        <p:cTn id="58" dur="1000">
                                          <p:stCondLst>
                                            <p:cond delay="0"/>
                                          </p:stCondLst>
                                        </p:cTn>
                                        <p:tgtEl>
                                          <p:spTgt spid="19"/>
                                        </p:tgtEl>
                                        <p:attrNameLst>
                                          <p:attrName>style.visibility</p:attrName>
                                        </p:attrNameLst>
                                      </p:cBhvr>
                                      <p:to>
                                        <p:strVal val="visible"/>
                                      </p:to>
                                    </p:set>
                                  </p:childTnLst>
                                </p:cTn>
                              </p:par>
                            </p:childTnLst>
                          </p:cTn>
                        </p:par>
                        <p:par>
                          <p:cTn id="59" fill="hold">
                            <p:stCondLst>
                              <p:cond delay="14500"/>
                            </p:stCondLst>
                            <p:childTnLst>
                              <p:par>
                                <p:cTn id="60" presetID="11" presetClass="entr" presetSubtype="0" fill="hold" grpId="0" nodeType="afterEffect">
                                  <p:stCondLst>
                                    <p:cond delay="0"/>
                                  </p:stCondLst>
                                  <p:childTnLst>
                                    <p:set>
                                      <p:cBhvr>
                                        <p:cTn id="61" dur="1000">
                                          <p:stCondLst>
                                            <p:cond delay="0"/>
                                          </p:stCondLst>
                                        </p:cTn>
                                        <p:tgtEl>
                                          <p:spTgt spid="20"/>
                                        </p:tgtEl>
                                        <p:attrNameLst>
                                          <p:attrName>style.visibility</p:attrName>
                                        </p:attrNameLst>
                                      </p:cBhvr>
                                      <p:to>
                                        <p:strVal val="visible"/>
                                      </p:to>
                                    </p:set>
                                  </p:childTnLst>
                                </p:cTn>
                              </p:par>
                            </p:childTnLst>
                          </p:cTn>
                        </p:par>
                        <p:par>
                          <p:cTn id="62" fill="hold">
                            <p:stCondLst>
                              <p:cond delay="15500"/>
                            </p:stCondLst>
                            <p:childTnLst>
                              <p:par>
                                <p:cTn id="63" presetID="11" presetClass="entr" presetSubtype="0" fill="hold" grpId="0" nodeType="afterEffect">
                                  <p:stCondLst>
                                    <p:cond delay="0"/>
                                  </p:stCondLst>
                                  <p:childTnLst>
                                    <p:set>
                                      <p:cBhvr>
                                        <p:cTn id="64" dur="1000">
                                          <p:stCondLst>
                                            <p:cond delay="0"/>
                                          </p:stCondLst>
                                        </p:cTn>
                                        <p:tgtEl>
                                          <p:spTgt spid="21"/>
                                        </p:tgtEl>
                                        <p:attrNameLst>
                                          <p:attrName>style.visibility</p:attrName>
                                        </p:attrNameLst>
                                      </p:cBhvr>
                                      <p:to>
                                        <p:strVal val="visible"/>
                                      </p:to>
                                    </p:set>
                                  </p:childTnLst>
                                </p:cTn>
                              </p:par>
                            </p:childTnLst>
                          </p:cTn>
                        </p:par>
                        <p:par>
                          <p:cTn id="65" fill="hold">
                            <p:stCondLst>
                              <p:cond delay="16500"/>
                            </p:stCondLst>
                            <p:childTnLst>
                              <p:par>
                                <p:cTn id="66" presetID="11" presetClass="entr" presetSubtype="0" fill="hold" grpId="0" nodeType="afterEffect">
                                  <p:stCondLst>
                                    <p:cond delay="0"/>
                                  </p:stCondLst>
                                  <p:childTnLst>
                                    <p:set>
                                      <p:cBhvr>
                                        <p:cTn id="67" dur="1000">
                                          <p:stCondLst>
                                            <p:cond delay="0"/>
                                          </p:stCondLst>
                                        </p:cTn>
                                        <p:tgtEl>
                                          <p:spTgt spid="22"/>
                                        </p:tgtEl>
                                        <p:attrNameLst>
                                          <p:attrName>style.visibility</p:attrName>
                                        </p:attrNameLst>
                                      </p:cBhvr>
                                      <p:to>
                                        <p:strVal val="visible"/>
                                      </p:to>
                                    </p:set>
                                  </p:childTnLst>
                                </p:cTn>
                              </p:par>
                            </p:childTnLst>
                          </p:cTn>
                        </p:par>
                        <p:par>
                          <p:cTn id="68" fill="hold">
                            <p:stCondLst>
                              <p:cond delay="17500"/>
                            </p:stCondLst>
                            <p:childTnLst>
                              <p:par>
                                <p:cTn id="69" presetID="11" presetClass="entr" presetSubtype="0" fill="hold" grpId="0" nodeType="afterEffect">
                                  <p:stCondLst>
                                    <p:cond delay="0"/>
                                  </p:stCondLst>
                                  <p:childTnLst>
                                    <p:set>
                                      <p:cBhvr>
                                        <p:cTn id="70" dur="1000">
                                          <p:stCondLst>
                                            <p:cond delay="0"/>
                                          </p:stCondLst>
                                        </p:cTn>
                                        <p:tgtEl>
                                          <p:spTgt spid="23"/>
                                        </p:tgtEl>
                                        <p:attrNameLst>
                                          <p:attrName>style.visibility</p:attrName>
                                        </p:attrNameLst>
                                      </p:cBhvr>
                                      <p:to>
                                        <p:strVal val="visible"/>
                                      </p:to>
                                    </p:set>
                                  </p:childTnLst>
                                </p:cTn>
                              </p:par>
                            </p:childTnLst>
                          </p:cTn>
                        </p:par>
                        <p:par>
                          <p:cTn id="71" fill="hold">
                            <p:stCondLst>
                              <p:cond delay="18500"/>
                            </p:stCondLst>
                            <p:childTnLst>
                              <p:par>
                                <p:cTn id="72" presetID="11" presetClass="entr" presetSubtype="0" fill="hold" grpId="0" nodeType="afterEffect">
                                  <p:stCondLst>
                                    <p:cond delay="0"/>
                                  </p:stCondLst>
                                  <p:childTnLst>
                                    <p:set>
                                      <p:cBhvr>
                                        <p:cTn id="73" dur="1000">
                                          <p:stCondLst>
                                            <p:cond delay="0"/>
                                          </p:stCondLst>
                                        </p:cTn>
                                        <p:tgtEl>
                                          <p:spTgt spid="24"/>
                                        </p:tgtEl>
                                        <p:attrNameLst>
                                          <p:attrName>style.visibility</p:attrName>
                                        </p:attrNameLst>
                                      </p:cBhvr>
                                      <p:to>
                                        <p:strVal val="visible"/>
                                      </p:to>
                                    </p:set>
                                  </p:childTnLst>
                                </p:cTn>
                              </p:par>
                            </p:childTnLst>
                          </p:cTn>
                        </p:par>
                        <p:par>
                          <p:cTn id="74" fill="hold">
                            <p:stCondLst>
                              <p:cond delay="19500"/>
                            </p:stCondLst>
                            <p:childTnLst>
                              <p:par>
                                <p:cTn id="75" presetID="11" presetClass="entr" presetSubtype="0" fill="hold" grpId="0" nodeType="afterEffect">
                                  <p:stCondLst>
                                    <p:cond delay="0"/>
                                  </p:stCondLst>
                                  <p:childTnLst>
                                    <p:set>
                                      <p:cBhvr>
                                        <p:cTn id="76" dur="1000">
                                          <p:stCondLst>
                                            <p:cond delay="0"/>
                                          </p:stCondLst>
                                        </p:cTn>
                                        <p:tgtEl>
                                          <p:spTgt spid="25"/>
                                        </p:tgtEl>
                                        <p:attrNameLst>
                                          <p:attrName>style.visibility</p:attrName>
                                        </p:attrNameLst>
                                      </p:cBhvr>
                                      <p:to>
                                        <p:strVal val="visible"/>
                                      </p:to>
                                    </p:set>
                                  </p:childTnLst>
                                </p:cTn>
                              </p:par>
                            </p:childTnLst>
                          </p:cTn>
                        </p:par>
                        <p:par>
                          <p:cTn id="77" fill="hold">
                            <p:stCondLst>
                              <p:cond delay="20500"/>
                            </p:stCondLst>
                            <p:childTnLst>
                              <p:par>
                                <p:cTn id="78" presetID="11" presetClass="entr" presetSubtype="0" fill="hold" grpId="0" nodeType="afterEffect">
                                  <p:stCondLst>
                                    <p:cond delay="0"/>
                                  </p:stCondLst>
                                  <p:childTnLst>
                                    <p:set>
                                      <p:cBhvr>
                                        <p:cTn id="79" dur="1000">
                                          <p:stCondLst>
                                            <p:cond delay="0"/>
                                          </p:stCondLst>
                                        </p:cTn>
                                        <p:tgtEl>
                                          <p:spTgt spid="26"/>
                                        </p:tgtEl>
                                        <p:attrNameLst>
                                          <p:attrName>style.visibility</p:attrName>
                                        </p:attrNameLst>
                                      </p:cBhvr>
                                      <p:to>
                                        <p:strVal val="visible"/>
                                      </p:to>
                                    </p:set>
                                  </p:childTnLst>
                                </p:cTn>
                              </p:par>
                            </p:childTnLst>
                          </p:cTn>
                        </p:par>
                        <p:par>
                          <p:cTn id="80" fill="hold">
                            <p:stCondLst>
                              <p:cond delay="21500"/>
                            </p:stCondLst>
                            <p:childTnLst>
                              <p:par>
                                <p:cTn id="81" presetID="11" presetClass="entr" presetSubtype="0" fill="hold" grpId="0" nodeType="afterEffect">
                                  <p:stCondLst>
                                    <p:cond delay="0"/>
                                  </p:stCondLst>
                                  <p:childTnLst>
                                    <p:set>
                                      <p:cBhvr>
                                        <p:cTn id="82" dur="1000">
                                          <p:stCondLst>
                                            <p:cond delay="0"/>
                                          </p:stCondLst>
                                        </p:cTn>
                                        <p:tgtEl>
                                          <p:spTgt spid="27"/>
                                        </p:tgtEl>
                                        <p:attrNameLst>
                                          <p:attrName>style.visibility</p:attrName>
                                        </p:attrNameLst>
                                      </p:cBhvr>
                                      <p:to>
                                        <p:strVal val="visible"/>
                                      </p:to>
                                    </p:set>
                                  </p:childTnLst>
                                </p:cTn>
                              </p:par>
                            </p:childTnLst>
                          </p:cTn>
                        </p:par>
                        <p:par>
                          <p:cTn id="83" fill="hold">
                            <p:stCondLst>
                              <p:cond delay="22500"/>
                            </p:stCondLst>
                            <p:childTnLst>
                              <p:par>
                                <p:cTn id="84" presetID="11" presetClass="entr" presetSubtype="0" fill="hold" grpId="0" nodeType="afterEffect">
                                  <p:stCondLst>
                                    <p:cond delay="0"/>
                                  </p:stCondLst>
                                  <p:childTnLst>
                                    <p:set>
                                      <p:cBhvr>
                                        <p:cTn id="85" dur="1000">
                                          <p:stCondLst>
                                            <p:cond delay="0"/>
                                          </p:stCondLst>
                                        </p:cTn>
                                        <p:tgtEl>
                                          <p:spTgt spid="28"/>
                                        </p:tgtEl>
                                        <p:attrNameLst>
                                          <p:attrName>style.visibility</p:attrName>
                                        </p:attrNameLst>
                                      </p:cBhvr>
                                      <p:to>
                                        <p:strVal val="visible"/>
                                      </p:to>
                                    </p:set>
                                  </p:childTnLst>
                                </p:cTn>
                              </p:par>
                            </p:childTnLst>
                          </p:cTn>
                        </p:par>
                        <p:par>
                          <p:cTn id="86" fill="hold">
                            <p:stCondLst>
                              <p:cond delay="23500"/>
                            </p:stCondLst>
                            <p:childTnLst>
                              <p:par>
                                <p:cTn id="87" presetID="11" presetClass="entr" presetSubtype="0" fill="hold" grpId="0" nodeType="afterEffect">
                                  <p:stCondLst>
                                    <p:cond delay="0"/>
                                  </p:stCondLst>
                                  <p:childTnLst>
                                    <p:set>
                                      <p:cBhvr>
                                        <p:cTn id="88" dur="1000">
                                          <p:stCondLst>
                                            <p:cond delay="0"/>
                                          </p:stCondLst>
                                        </p:cTn>
                                        <p:tgtEl>
                                          <p:spTgt spid="29"/>
                                        </p:tgtEl>
                                        <p:attrNameLst>
                                          <p:attrName>style.visibility</p:attrName>
                                        </p:attrNameLst>
                                      </p:cBhvr>
                                      <p:to>
                                        <p:strVal val="visible"/>
                                      </p:to>
                                    </p:set>
                                  </p:childTnLst>
                                </p:cTn>
                              </p:par>
                            </p:childTnLst>
                          </p:cTn>
                        </p:par>
                        <p:par>
                          <p:cTn id="89" fill="hold">
                            <p:stCondLst>
                              <p:cond delay="24500"/>
                            </p:stCondLst>
                            <p:childTnLst>
                              <p:par>
                                <p:cTn id="90" presetID="11" presetClass="entr" presetSubtype="0" fill="hold" grpId="0" nodeType="afterEffect">
                                  <p:stCondLst>
                                    <p:cond delay="0"/>
                                  </p:stCondLst>
                                  <p:childTnLst>
                                    <p:set>
                                      <p:cBhvr>
                                        <p:cTn id="91" dur="1000">
                                          <p:stCondLst>
                                            <p:cond delay="0"/>
                                          </p:stCondLst>
                                        </p:cTn>
                                        <p:tgtEl>
                                          <p:spTgt spid="30"/>
                                        </p:tgtEl>
                                        <p:attrNameLst>
                                          <p:attrName>style.visibility</p:attrName>
                                        </p:attrNameLst>
                                      </p:cBhvr>
                                      <p:to>
                                        <p:strVal val="visible"/>
                                      </p:to>
                                    </p:set>
                                  </p:childTnLst>
                                </p:cTn>
                              </p:par>
                            </p:childTnLst>
                          </p:cTn>
                        </p:par>
                        <p:par>
                          <p:cTn id="92" fill="hold">
                            <p:stCondLst>
                              <p:cond delay="25500"/>
                            </p:stCondLst>
                            <p:childTnLst>
                              <p:par>
                                <p:cTn id="93" presetID="11" presetClass="entr" presetSubtype="0" fill="hold" grpId="0" nodeType="afterEffect">
                                  <p:stCondLst>
                                    <p:cond delay="0"/>
                                  </p:stCondLst>
                                  <p:childTnLst>
                                    <p:set>
                                      <p:cBhvr>
                                        <p:cTn id="94" dur="1000">
                                          <p:stCondLst>
                                            <p:cond delay="0"/>
                                          </p:stCondLst>
                                        </p:cTn>
                                        <p:tgtEl>
                                          <p:spTgt spid="31"/>
                                        </p:tgtEl>
                                        <p:attrNameLst>
                                          <p:attrName>style.visibility</p:attrName>
                                        </p:attrNameLst>
                                      </p:cBhvr>
                                      <p:to>
                                        <p:strVal val="visible"/>
                                      </p:to>
                                    </p:set>
                                  </p:childTnLst>
                                </p:cTn>
                              </p:par>
                            </p:childTnLst>
                          </p:cTn>
                        </p:par>
                        <p:par>
                          <p:cTn id="95" fill="hold">
                            <p:stCondLst>
                              <p:cond delay="26500"/>
                            </p:stCondLst>
                            <p:childTnLst>
                              <p:par>
                                <p:cTn id="96" presetID="11" presetClass="entr" presetSubtype="0" fill="hold" grpId="0" nodeType="afterEffect">
                                  <p:stCondLst>
                                    <p:cond delay="0"/>
                                  </p:stCondLst>
                                  <p:childTnLst>
                                    <p:set>
                                      <p:cBhvr>
                                        <p:cTn id="97" dur="1000">
                                          <p:stCondLst>
                                            <p:cond delay="0"/>
                                          </p:stCondLst>
                                        </p:cTn>
                                        <p:tgtEl>
                                          <p:spTgt spid="32"/>
                                        </p:tgtEl>
                                        <p:attrNameLst>
                                          <p:attrName>style.visibility</p:attrName>
                                        </p:attrNameLst>
                                      </p:cBhvr>
                                      <p:to>
                                        <p:strVal val="visible"/>
                                      </p:to>
                                    </p:set>
                                  </p:childTnLst>
                                </p:cTn>
                              </p:par>
                            </p:childTnLst>
                          </p:cTn>
                        </p:par>
                        <p:par>
                          <p:cTn id="98" fill="hold">
                            <p:stCondLst>
                              <p:cond delay="27500"/>
                            </p:stCondLst>
                            <p:childTnLst>
                              <p:par>
                                <p:cTn id="99" presetID="11" presetClass="entr" presetSubtype="0" fill="hold" grpId="0" nodeType="afterEffect">
                                  <p:stCondLst>
                                    <p:cond delay="0"/>
                                  </p:stCondLst>
                                  <p:childTnLst>
                                    <p:set>
                                      <p:cBhvr>
                                        <p:cTn id="100" dur="1000">
                                          <p:stCondLst>
                                            <p:cond delay="0"/>
                                          </p:stCondLst>
                                        </p:cTn>
                                        <p:tgtEl>
                                          <p:spTgt spid="33"/>
                                        </p:tgtEl>
                                        <p:attrNameLst>
                                          <p:attrName>style.visibility</p:attrName>
                                        </p:attrNameLst>
                                      </p:cBhvr>
                                      <p:to>
                                        <p:strVal val="visible"/>
                                      </p:to>
                                    </p:set>
                                  </p:childTnLst>
                                </p:cTn>
                              </p:par>
                            </p:childTnLst>
                          </p:cTn>
                        </p:par>
                        <p:par>
                          <p:cTn id="101" fill="hold">
                            <p:stCondLst>
                              <p:cond delay="28500"/>
                            </p:stCondLst>
                            <p:childTnLst>
                              <p:par>
                                <p:cTn id="102" presetID="11" presetClass="entr" presetSubtype="0" fill="hold" grpId="0" nodeType="afterEffect">
                                  <p:stCondLst>
                                    <p:cond delay="0"/>
                                  </p:stCondLst>
                                  <p:childTnLst>
                                    <p:set>
                                      <p:cBhvr>
                                        <p:cTn id="103" dur="1000">
                                          <p:stCondLst>
                                            <p:cond delay="0"/>
                                          </p:stCondLst>
                                        </p:cTn>
                                        <p:tgtEl>
                                          <p:spTgt spid="34"/>
                                        </p:tgtEl>
                                        <p:attrNameLst>
                                          <p:attrName>style.visibility</p:attrName>
                                        </p:attrNameLst>
                                      </p:cBhvr>
                                      <p:to>
                                        <p:strVal val="visible"/>
                                      </p:to>
                                    </p:set>
                                  </p:childTnLst>
                                </p:cTn>
                              </p:par>
                            </p:childTnLst>
                          </p:cTn>
                        </p:par>
                        <p:par>
                          <p:cTn id="104" fill="hold">
                            <p:stCondLst>
                              <p:cond delay="29500"/>
                            </p:stCondLst>
                            <p:childTnLst>
                              <p:par>
                                <p:cTn id="105" presetID="11" presetClass="entr" presetSubtype="0" fill="hold" grpId="0" nodeType="afterEffect">
                                  <p:stCondLst>
                                    <p:cond delay="0"/>
                                  </p:stCondLst>
                                  <p:childTnLst>
                                    <p:set>
                                      <p:cBhvr>
                                        <p:cTn id="106" dur="1000">
                                          <p:stCondLst>
                                            <p:cond delay="0"/>
                                          </p:stCondLst>
                                        </p:cTn>
                                        <p:tgtEl>
                                          <p:spTgt spid="35"/>
                                        </p:tgtEl>
                                        <p:attrNameLst>
                                          <p:attrName>style.visibility</p:attrName>
                                        </p:attrNameLst>
                                      </p:cBhvr>
                                      <p:to>
                                        <p:strVal val="visible"/>
                                      </p:to>
                                    </p:set>
                                  </p:childTnLst>
                                </p:cTn>
                              </p:par>
                            </p:childTnLst>
                          </p:cTn>
                        </p:par>
                        <p:par>
                          <p:cTn id="107" fill="hold">
                            <p:stCondLst>
                              <p:cond delay="30500"/>
                            </p:stCondLst>
                            <p:childTnLst>
                              <p:par>
                                <p:cTn id="108" presetID="11" presetClass="entr" presetSubtype="0" fill="hold" grpId="0" nodeType="afterEffect">
                                  <p:stCondLst>
                                    <p:cond delay="0"/>
                                  </p:stCondLst>
                                  <p:childTnLst>
                                    <p:set>
                                      <p:cBhvr>
                                        <p:cTn id="109" dur="1000">
                                          <p:stCondLst>
                                            <p:cond delay="0"/>
                                          </p:stCondLst>
                                        </p:cTn>
                                        <p:tgtEl>
                                          <p:spTgt spid="36"/>
                                        </p:tgtEl>
                                        <p:attrNameLst>
                                          <p:attrName>style.visibility</p:attrName>
                                        </p:attrNameLst>
                                      </p:cBhvr>
                                      <p:to>
                                        <p:strVal val="visible"/>
                                      </p:to>
                                    </p:set>
                                  </p:childTnLst>
                                </p:cTn>
                              </p:par>
                            </p:childTnLst>
                          </p:cTn>
                        </p:par>
                        <p:par>
                          <p:cTn id="110" fill="hold">
                            <p:stCondLst>
                              <p:cond delay="31500"/>
                            </p:stCondLst>
                            <p:childTnLst>
                              <p:par>
                                <p:cTn id="111" presetID="11" presetClass="entr" presetSubtype="0" fill="hold" grpId="0" nodeType="afterEffect">
                                  <p:stCondLst>
                                    <p:cond delay="0"/>
                                  </p:stCondLst>
                                  <p:childTnLst>
                                    <p:set>
                                      <p:cBhvr>
                                        <p:cTn id="112" dur="1000">
                                          <p:stCondLst>
                                            <p:cond delay="0"/>
                                          </p:stCondLst>
                                        </p:cTn>
                                        <p:tgtEl>
                                          <p:spTgt spid="37"/>
                                        </p:tgtEl>
                                        <p:attrNameLst>
                                          <p:attrName>style.visibility</p:attrName>
                                        </p:attrNameLst>
                                      </p:cBhvr>
                                      <p:to>
                                        <p:strVal val="visible"/>
                                      </p:to>
                                    </p:set>
                                  </p:childTnLst>
                                </p:cTn>
                              </p:par>
                            </p:childTnLst>
                          </p:cTn>
                        </p:par>
                        <p:par>
                          <p:cTn id="113" fill="hold">
                            <p:stCondLst>
                              <p:cond delay="32500"/>
                            </p:stCondLst>
                            <p:childTnLst>
                              <p:par>
                                <p:cTn id="114" presetID="11" presetClass="entr" presetSubtype="0" fill="hold" grpId="0" nodeType="afterEffect">
                                  <p:stCondLst>
                                    <p:cond delay="0"/>
                                  </p:stCondLst>
                                  <p:childTnLst>
                                    <p:set>
                                      <p:cBhvr>
                                        <p:cTn id="115" dur="1000">
                                          <p:stCondLst>
                                            <p:cond delay="0"/>
                                          </p:stCondLst>
                                        </p:cTn>
                                        <p:tgtEl>
                                          <p:spTgt spid="38"/>
                                        </p:tgtEl>
                                        <p:attrNameLst>
                                          <p:attrName>style.visibility</p:attrName>
                                        </p:attrNameLst>
                                      </p:cBhvr>
                                      <p:to>
                                        <p:strVal val="visible"/>
                                      </p:to>
                                    </p:set>
                                  </p:childTnLst>
                                </p:cTn>
                              </p:par>
                            </p:childTnLst>
                          </p:cTn>
                        </p:par>
                        <p:par>
                          <p:cTn id="116" fill="hold">
                            <p:stCondLst>
                              <p:cond delay="33500"/>
                            </p:stCondLst>
                            <p:childTnLst>
                              <p:par>
                                <p:cTn id="117" presetID="11" presetClass="entr" presetSubtype="0" fill="hold" grpId="0" nodeType="afterEffect">
                                  <p:stCondLst>
                                    <p:cond delay="0"/>
                                  </p:stCondLst>
                                  <p:childTnLst>
                                    <p:set>
                                      <p:cBhvr>
                                        <p:cTn id="118" dur="1000">
                                          <p:stCondLst>
                                            <p:cond delay="0"/>
                                          </p:stCondLst>
                                        </p:cTn>
                                        <p:tgtEl>
                                          <p:spTgt spid="39"/>
                                        </p:tgtEl>
                                        <p:attrNameLst>
                                          <p:attrName>style.visibility</p:attrName>
                                        </p:attrNameLst>
                                      </p:cBhvr>
                                      <p:to>
                                        <p:strVal val="visible"/>
                                      </p:to>
                                    </p:set>
                                  </p:childTnLst>
                                </p:cTn>
                              </p:par>
                            </p:childTnLst>
                          </p:cTn>
                        </p:par>
                        <p:par>
                          <p:cTn id="119" fill="hold">
                            <p:stCondLst>
                              <p:cond delay="34500"/>
                            </p:stCondLst>
                            <p:childTnLst>
                              <p:par>
                                <p:cTn id="120" presetID="11" presetClass="entr" presetSubtype="0" fill="hold" grpId="0" nodeType="afterEffect">
                                  <p:stCondLst>
                                    <p:cond delay="0"/>
                                  </p:stCondLst>
                                  <p:childTnLst>
                                    <p:set>
                                      <p:cBhvr>
                                        <p:cTn id="121" dur="1000">
                                          <p:stCondLst>
                                            <p:cond delay="0"/>
                                          </p:stCondLst>
                                        </p:cTn>
                                        <p:tgtEl>
                                          <p:spTgt spid="40"/>
                                        </p:tgtEl>
                                        <p:attrNameLst>
                                          <p:attrName>style.visibility</p:attrName>
                                        </p:attrNameLst>
                                      </p:cBhvr>
                                      <p:to>
                                        <p:strVal val="visible"/>
                                      </p:to>
                                    </p:set>
                                  </p:childTnLst>
                                </p:cTn>
                              </p:par>
                            </p:childTnLst>
                          </p:cTn>
                        </p:par>
                        <p:par>
                          <p:cTn id="122" fill="hold">
                            <p:stCondLst>
                              <p:cond delay="35500"/>
                            </p:stCondLst>
                            <p:childTnLst>
                              <p:par>
                                <p:cTn id="123" presetID="11" presetClass="entr" presetSubtype="0" fill="hold" grpId="0" nodeType="afterEffect">
                                  <p:stCondLst>
                                    <p:cond delay="0"/>
                                  </p:stCondLst>
                                  <p:childTnLst>
                                    <p:set>
                                      <p:cBhvr>
                                        <p:cTn id="124" dur="1000">
                                          <p:stCondLst>
                                            <p:cond delay="0"/>
                                          </p:stCondLst>
                                        </p:cTn>
                                        <p:tgtEl>
                                          <p:spTgt spid="41"/>
                                        </p:tgtEl>
                                        <p:attrNameLst>
                                          <p:attrName>style.visibility</p:attrName>
                                        </p:attrNameLst>
                                      </p:cBhvr>
                                      <p:to>
                                        <p:strVal val="visible"/>
                                      </p:to>
                                    </p:set>
                                  </p:childTnLst>
                                </p:cTn>
                              </p:par>
                            </p:childTnLst>
                          </p:cTn>
                        </p:par>
                        <p:par>
                          <p:cTn id="125" fill="hold">
                            <p:stCondLst>
                              <p:cond delay="36500"/>
                            </p:stCondLst>
                            <p:childTnLst>
                              <p:par>
                                <p:cTn id="126" presetID="11" presetClass="entr" presetSubtype="0" fill="hold" grpId="0" nodeType="afterEffect">
                                  <p:stCondLst>
                                    <p:cond delay="0"/>
                                  </p:stCondLst>
                                  <p:childTnLst>
                                    <p:set>
                                      <p:cBhvr>
                                        <p:cTn id="127" dur="1000">
                                          <p:stCondLst>
                                            <p:cond delay="0"/>
                                          </p:stCondLst>
                                        </p:cTn>
                                        <p:tgtEl>
                                          <p:spTgt spid="42"/>
                                        </p:tgtEl>
                                        <p:attrNameLst>
                                          <p:attrName>style.visibility</p:attrName>
                                        </p:attrNameLst>
                                      </p:cBhvr>
                                      <p:to>
                                        <p:strVal val="visible"/>
                                      </p:to>
                                    </p:set>
                                  </p:childTnLst>
                                </p:cTn>
                              </p:par>
                            </p:childTnLst>
                          </p:cTn>
                        </p:par>
                        <p:par>
                          <p:cTn id="128" fill="hold">
                            <p:stCondLst>
                              <p:cond delay="37500"/>
                            </p:stCondLst>
                            <p:childTnLst>
                              <p:par>
                                <p:cTn id="129" presetID="11" presetClass="entr" presetSubtype="0" fill="hold" grpId="0" nodeType="afterEffect">
                                  <p:stCondLst>
                                    <p:cond delay="0"/>
                                  </p:stCondLst>
                                  <p:childTnLst>
                                    <p:set>
                                      <p:cBhvr>
                                        <p:cTn id="130" dur="1000">
                                          <p:stCondLst>
                                            <p:cond delay="0"/>
                                          </p:stCondLst>
                                        </p:cTn>
                                        <p:tgtEl>
                                          <p:spTgt spid="43"/>
                                        </p:tgtEl>
                                        <p:attrNameLst>
                                          <p:attrName>style.visibility</p:attrName>
                                        </p:attrNameLst>
                                      </p:cBhvr>
                                      <p:to>
                                        <p:strVal val="visible"/>
                                      </p:to>
                                    </p:set>
                                  </p:childTnLst>
                                </p:cTn>
                              </p:par>
                            </p:childTnLst>
                          </p:cTn>
                        </p:par>
                        <p:par>
                          <p:cTn id="131" fill="hold">
                            <p:stCondLst>
                              <p:cond delay="38500"/>
                            </p:stCondLst>
                            <p:childTnLst>
                              <p:par>
                                <p:cTn id="132" presetID="11" presetClass="entr" presetSubtype="0" fill="hold" grpId="0" nodeType="afterEffect">
                                  <p:stCondLst>
                                    <p:cond delay="0"/>
                                  </p:stCondLst>
                                  <p:childTnLst>
                                    <p:set>
                                      <p:cBhvr>
                                        <p:cTn id="133" dur="1000">
                                          <p:stCondLst>
                                            <p:cond delay="0"/>
                                          </p:stCondLst>
                                        </p:cTn>
                                        <p:tgtEl>
                                          <p:spTgt spid="44"/>
                                        </p:tgtEl>
                                        <p:attrNameLst>
                                          <p:attrName>style.visibility</p:attrName>
                                        </p:attrNameLst>
                                      </p:cBhvr>
                                      <p:to>
                                        <p:strVal val="visible"/>
                                      </p:to>
                                    </p:set>
                                  </p:childTnLst>
                                </p:cTn>
                              </p:par>
                            </p:childTnLst>
                          </p:cTn>
                        </p:par>
                        <p:par>
                          <p:cTn id="134" fill="hold">
                            <p:stCondLst>
                              <p:cond delay="39500"/>
                            </p:stCondLst>
                            <p:childTnLst>
                              <p:par>
                                <p:cTn id="135" presetID="11" presetClass="entr" presetSubtype="0" fill="hold" grpId="0" nodeType="afterEffect">
                                  <p:stCondLst>
                                    <p:cond delay="0"/>
                                  </p:stCondLst>
                                  <p:childTnLst>
                                    <p:set>
                                      <p:cBhvr>
                                        <p:cTn id="136" dur="1000">
                                          <p:stCondLst>
                                            <p:cond delay="0"/>
                                          </p:stCondLst>
                                        </p:cTn>
                                        <p:tgtEl>
                                          <p:spTgt spid="45"/>
                                        </p:tgtEl>
                                        <p:attrNameLst>
                                          <p:attrName>style.visibility</p:attrName>
                                        </p:attrNameLst>
                                      </p:cBhvr>
                                      <p:to>
                                        <p:strVal val="visible"/>
                                      </p:to>
                                    </p:set>
                                  </p:childTnLst>
                                </p:cTn>
                              </p:par>
                            </p:childTnLst>
                          </p:cTn>
                        </p:par>
                        <p:par>
                          <p:cTn id="137" fill="hold">
                            <p:stCondLst>
                              <p:cond delay="40500"/>
                            </p:stCondLst>
                            <p:childTnLst>
                              <p:par>
                                <p:cTn id="138" presetID="11" presetClass="entr" presetSubtype="0" fill="hold" grpId="0" nodeType="afterEffect">
                                  <p:stCondLst>
                                    <p:cond delay="0"/>
                                  </p:stCondLst>
                                  <p:childTnLst>
                                    <p:set>
                                      <p:cBhvr>
                                        <p:cTn id="139" dur="1000">
                                          <p:stCondLst>
                                            <p:cond delay="0"/>
                                          </p:stCondLst>
                                        </p:cTn>
                                        <p:tgtEl>
                                          <p:spTgt spid="46"/>
                                        </p:tgtEl>
                                        <p:attrNameLst>
                                          <p:attrName>style.visibility</p:attrName>
                                        </p:attrNameLst>
                                      </p:cBhvr>
                                      <p:to>
                                        <p:strVal val="visible"/>
                                      </p:to>
                                    </p:set>
                                  </p:childTnLst>
                                </p:cTn>
                              </p:par>
                            </p:childTnLst>
                          </p:cTn>
                        </p:par>
                        <p:par>
                          <p:cTn id="140" fill="hold">
                            <p:stCondLst>
                              <p:cond delay="41500"/>
                            </p:stCondLst>
                            <p:childTnLst>
                              <p:par>
                                <p:cTn id="141" presetID="11" presetClass="entr" presetSubtype="0" fill="hold" grpId="0" nodeType="afterEffect">
                                  <p:stCondLst>
                                    <p:cond delay="0"/>
                                  </p:stCondLst>
                                  <p:childTnLst>
                                    <p:set>
                                      <p:cBhvr>
                                        <p:cTn id="142" dur="1000">
                                          <p:stCondLst>
                                            <p:cond delay="0"/>
                                          </p:stCondLst>
                                        </p:cTn>
                                        <p:tgtEl>
                                          <p:spTgt spid="47"/>
                                        </p:tgtEl>
                                        <p:attrNameLst>
                                          <p:attrName>style.visibility</p:attrName>
                                        </p:attrNameLst>
                                      </p:cBhvr>
                                      <p:to>
                                        <p:strVal val="visible"/>
                                      </p:to>
                                    </p:set>
                                  </p:childTnLst>
                                </p:cTn>
                              </p:par>
                            </p:childTnLst>
                          </p:cTn>
                        </p:par>
                        <p:par>
                          <p:cTn id="143" fill="hold">
                            <p:stCondLst>
                              <p:cond delay="42500"/>
                            </p:stCondLst>
                            <p:childTnLst>
                              <p:par>
                                <p:cTn id="144" presetID="11" presetClass="entr" presetSubtype="0" fill="hold" grpId="0" nodeType="afterEffect">
                                  <p:stCondLst>
                                    <p:cond delay="0"/>
                                  </p:stCondLst>
                                  <p:childTnLst>
                                    <p:set>
                                      <p:cBhvr>
                                        <p:cTn id="145" dur="1000">
                                          <p:stCondLst>
                                            <p:cond delay="0"/>
                                          </p:stCondLst>
                                        </p:cTn>
                                        <p:tgtEl>
                                          <p:spTgt spid="48"/>
                                        </p:tgtEl>
                                        <p:attrNameLst>
                                          <p:attrName>style.visibility</p:attrName>
                                        </p:attrNameLst>
                                      </p:cBhvr>
                                      <p:to>
                                        <p:strVal val="visible"/>
                                      </p:to>
                                    </p:set>
                                  </p:childTnLst>
                                </p:cTn>
                              </p:par>
                            </p:childTnLst>
                          </p:cTn>
                        </p:par>
                        <p:par>
                          <p:cTn id="146" fill="hold">
                            <p:stCondLst>
                              <p:cond delay="43500"/>
                            </p:stCondLst>
                            <p:childTnLst>
                              <p:par>
                                <p:cTn id="147" presetID="11" presetClass="entr" presetSubtype="0" fill="hold" grpId="0" nodeType="afterEffect">
                                  <p:stCondLst>
                                    <p:cond delay="0"/>
                                  </p:stCondLst>
                                  <p:childTnLst>
                                    <p:set>
                                      <p:cBhvr>
                                        <p:cTn id="148" dur="1000">
                                          <p:stCondLst>
                                            <p:cond delay="0"/>
                                          </p:stCondLst>
                                        </p:cTn>
                                        <p:tgtEl>
                                          <p:spTgt spid="49"/>
                                        </p:tgtEl>
                                        <p:attrNameLst>
                                          <p:attrName>style.visibility</p:attrName>
                                        </p:attrNameLst>
                                      </p:cBhvr>
                                      <p:to>
                                        <p:strVal val="visible"/>
                                      </p:to>
                                    </p:set>
                                  </p:childTnLst>
                                </p:cTn>
                              </p:par>
                            </p:childTnLst>
                          </p:cTn>
                        </p:par>
                        <p:par>
                          <p:cTn id="149" fill="hold">
                            <p:stCondLst>
                              <p:cond delay="44500"/>
                            </p:stCondLst>
                            <p:childTnLst>
                              <p:par>
                                <p:cTn id="150" presetID="11" presetClass="entr" presetSubtype="0" fill="hold" grpId="0" nodeType="afterEffect">
                                  <p:stCondLst>
                                    <p:cond delay="0"/>
                                  </p:stCondLst>
                                  <p:childTnLst>
                                    <p:set>
                                      <p:cBhvr>
                                        <p:cTn id="151" dur="1000">
                                          <p:stCondLst>
                                            <p:cond delay="0"/>
                                          </p:stCondLst>
                                        </p:cTn>
                                        <p:tgtEl>
                                          <p:spTgt spid="50"/>
                                        </p:tgtEl>
                                        <p:attrNameLst>
                                          <p:attrName>style.visibility</p:attrName>
                                        </p:attrNameLst>
                                      </p:cBhvr>
                                      <p:to>
                                        <p:strVal val="visible"/>
                                      </p:to>
                                    </p:set>
                                  </p:childTnLst>
                                </p:cTn>
                              </p:par>
                            </p:childTnLst>
                          </p:cTn>
                        </p:par>
                        <p:par>
                          <p:cTn id="152" fill="hold">
                            <p:stCondLst>
                              <p:cond delay="45500"/>
                            </p:stCondLst>
                            <p:childTnLst>
                              <p:par>
                                <p:cTn id="153" presetID="11" presetClass="entr" presetSubtype="0" fill="hold" grpId="0" nodeType="afterEffect">
                                  <p:stCondLst>
                                    <p:cond delay="0"/>
                                  </p:stCondLst>
                                  <p:childTnLst>
                                    <p:set>
                                      <p:cBhvr>
                                        <p:cTn id="154" dur="1000">
                                          <p:stCondLst>
                                            <p:cond delay="0"/>
                                          </p:stCondLst>
                                        </p:cTn>
                                        <p:tgtEl>
                                          <p:spTgt spid="51"/>
                                        </p:tgtEl>
                                        <p:attrNameLst>
                                          <p:attrName>style.visibility</p:attrName>
                                        </p:attrNameLst>
                                      </p:cBhvr>
                                      <p:to>
                                        <p:strVal val="visible"/>
                                      </p:to>
                                    </p:set>
                                  </p:childTnLst>
                                </p:cTn>
                              </p:par>
                            </p:childTnLst>
                          </p:cTn>
                        </p:par>
                        <p:par>
                          <p:cTn id="155" fill="hold">
                            <p:stCondLst>
                              <p:cond delay="46500"/>
                            </p:stCondLst>
                            <p:childTnLst>
                              <p:par>
                                <p:cTn id="156" presetID="11" presetClass="entr" presetSubtype="0" fill="hold" grpId="0" nodeType="afterEffect">
                                  <p:stCondLst>
                                    <p:cond delay="0"/>
                                  </p:stCondLst>
                                  <p:childTnLst>
                                    <p:set>
                                      <p:cBhvr>
                                        <p:cTn id="157" dur="1000">
                                          <p:stCondLst>
                                            <p:cond delay="0"/>
                                          </p:stCondLst>
                                        </p:cTn>
                                        <p:tgtEl>
                                          <p:spTgt spid="52"/>
                                        </p:tgtEl>
                                        <p:attrNameLst>
                                          <p:attrName>style.visibility</p:attrName>
                                        </p:attrNameLst>
                                      </p:cBhvr>
                                      <p:to>
                                        <p:strVal val="visible"/>
                                      </p:to>
                                    </p:set>
                                  </p:childTnLst>
                                </p:cTn>
                              </p:par>
                            </p:childTnLst>
                          </p:cTn>
                        </p:par>
                        <p:par>
                          <p:cTn id="158" fill="hold">
                            <p:stCondLst>
                              <p:cond delay="47500"/>
                            </p:stCondLst>
                            <p:childTnLst>
                              <p:par>
                                <p:cTn id="159" presetID="11" presetClass="entr" presetSubtype="0" fill="hold" grpId="0" nodeType="afterEffect">
                                  <p:stCondLst>
                                    <p:cond delay="0"/>
                                  </p:stCondLst>
                                  <p:childTnLst>
                                    <p:set>
                                      <p:cBhvr>
                                        <p:cTn id="160" dur="1000">
                                          <p:stCondLst>
                                            <p:cond delay="0"/>
                                          </p:stCondLst>
                                        </p:cTn>
                                        <p:tgtEl>
                                          <p:spTgt spid="53"/>
                                        </p:tgtEl>
                                        <p:attrNameLst>
                                          <p:attrName>style.visibility</p:attrName>
                                        </p:attrNameLst>
                                      </p:cBhvr>
                                      <p:to>
                                        <p:strVal val="visible"/>
                                      </p:to>
                                    </p:set>
                                  </p:childTnLst>
                                </p:cTn>
                              </p:par>
                            </p:childTnLst>
                          </p:cTn>
                        </p:par>
                        <p:par>
                          <p:cTn id="161" fill="hold">
                            <p:stCondLst>
                              <p:cond delay="48500"/>
                            </p:stCondLst>
                            <p:childTnLst>
                              <p:par>
                                <p:cTn id="162" presetID="11" presetClass="entr" presetSubtype="0" fill="hold" grpId="0" nodeType="afterEffect">
                                  <p:stCondLst>
                                    <p:cond delay="0"/>
                                  </p:stCondLst>
                                  <p:childTnLst>
                                    <p:set>
                                      <p:cBhvr>
                                        <p:cTn id="163" dur="1000">
                                          <p:stCondLst>
                                            <p:cond delay="0"/>
                                          </p:stCondLst>
                                        </p:cTn>
                                        <p:tgtEl>
                                          <p:spTgt spid="54"/>
                                        </p:tgtEl>
                                        <p:attrNameLst>
                                          <p:attrName>style.visibility</p:attrName>
                                        </p:attrNameLst>
                                      </p:cBhvr>
                                      <p:to>
                                        <p:strVal val="visible"/>
                                      </p:to>
                                    </p:set>
                                  </p:childTnLst>
                                </p:cTn>
                              </p:par>
                            </p:childTnLst>
                          </p:cTn>
                        </p:par>
                        <p:par>
                          <p:cTn id="164" fill="hold">
                            <p:stCondLst>
                              <p:cond delay="49500"/>
                            </p:stCondLst>
                            <p:childTnLst>
                              <p:par>
                                <p:cTn id="165" presetID="11" presetClass="entr" presetSubtype="0" fill="hold" grpId="0" nodeType="afterEffect">
                                  <p:stCondLst>
                                    <p:cond delay="0"/>
                                  </p:stCondLst>
                                  <p:childTnLst>
                                    <p:set>
                                      <p:cBhvr>
                                        <p:cTn id="166" dur="1000">
                                          <p:stCondLst>
                                            <p:cond delay="0"/>
                                          </p:stCondLst>
                                        </p:cTn>
                                        <p:tgtEl>
                                          <p:spTgt spid="55"/>
                                        </p:tgtEl>
                                        <p:attrNameLst>
                                          <p:attrName>style.visibility</p:attrName>
                                        </p:attrNameLst>
                                      </p:cBhvr>
                                      <p:to>
                                        <p:strVal val="visible"/>
                                      </p:to>
                                    </p:set>
                                  </p:childTnLst>
                                </p:cTn>
                              </p:par>
                            </p:childTnLst>
                          </p:cTn>
                        </p:par>
                        <p:par>
                          <p:cTn id="167" fill="hold">
                            <p:stCondLst>
                              <p:cond delay="50500"/>
                            </p:stCondLst>
                            <p:childTnLst>
                              <p:par>
                                <p:cTn id="168" presetID="11" presetClass="entr" presetSubtype="0" fill="hold" grpId="0" nodeType="afterEffect">
                                  <p:stCondLst>
                                    <p:cond delay="0"/>
                                  </p:stCondLst>
                                  <p:childTnLst>
                                    <p:set>
                                      <p:cBhvr>
                                        <p:cTn id="169" dur="1000">
                                          <p:stCondLst>
                                            <p:cond delay="0"/>
                                          </p:stCondLst>
                                        </p:cTn>
                                        <p:tgtEl>
                                          <p:spTgt spid="56"/>
                                        </p:tgtEl>
                                        <p:attrNameLst>
                                          <p:attrName>style.visibility</p:attrName>
                                        </p:attrNameLst>
                                      </p:cBhvr>
                                      <p:to>
                                        <p:strVal val="visible"/>
                                      </p:to>
                                    </p:set>
                                  </p:childTnLst>
                                </p:cTn>
                              </p:par>
                            </p:childTnLst>
                          </p:cTn>
                        </p:par>
                        <p:par>
                          <p:cTn id="170" fill="hold">
                            <p:stCondLst>
                              <p:cond delay="51500"/>
                            </p:stCondLst>
                            <p:childTnLst>
                              <p:par>
                                <p:cTn id="171" presetID="11" presetClass="entr" presetSubtype="0" fill="hold" grpId="0" nodeType="afterEffect">
                                  <p:stCondLst>
                                    <p:cond delay="0"/>
                                  </p:stCondLst>
                                  <p:childTnLst>
                                    <p:set>
                                      <p:cBhvr>
                                        <p:cTn id="172" dur="1000">
                                          <p:stCondLst>
                                            <p:cond delay="0"/>
                                          </p:stCondLst>
                                        </p:cTn>
                                        <p:tgtEl>
                                          <p:spTgt spid="57"/>
                                        </p:tgtEl>
                                        <p:attrNameLst>
                                          <p:attrName>style.visibility</p:attrName>
                                        </p:attrNameLst>
                                      </p:cBhvr>
                                      <p:to>
                                        <p:strVal val="visible"/>
                                      </p:to>
                                    </p:set>
                                  </p:childTnLst>
                                </p:cTn>
                              </p:par>
                            </p:childTnLst>
                          </p:cTn>
                        </p:par>
                        <p:par>
                          <p:cTn id="173" fill="hold">
                            <p:stCondLst>
                              <p:cond delay="52500"/>
                            </p:stCondLst>
                            <p:childTnLst>
                              <p:par>
                                <p:cTn id="174" presetID="11" presetClass="entr" presetSubtype="0" fill="hold" grpId="0" nodeType="afterEffect">
                                  <p:stCondLst>
                                    <p:cond delay="0"/>
                                  </p:stCondLst>
                                  <p:childTnLst>
                                    <p:set>
                                      <p:cBhvr>
                                        <p:cTn id="175" dur="1000">
                                          <p:stCondLst>
                                            <p:cond delay="0"/>
                                          </p:stCondLst>
                                        </p:cTn>
                                        <p:tgtEl>
                                          <p:spTgt spid="58"/>
                                        </p:tgtEl>
                                        <p:attrNameLst>
                                          <p:attrName>style.visibility</p:attrName>
                                        </p:attrNameLst>
                                      </p:cBhvr>
                                      <p:to>
                                        <p:strVal val="visible"/>
                                      </p:to>
                                    </p:set>
                                  </p:childTnLst>
                                </p:cTn>
                              </p:par>
                            </p:childTnLst>
                          </p:cTn>
                        </p:par>
                        <p:par>
                          <p:cTn id="176" fill="hold">
                            <p:stCondLst>
                              <p:cond delay="53500"/>
                            </p:stCondLst>
                            <p:childTnLst>
                              <p:par>
                                <p:cTn id="177" presetID="11" presetClass="entr" presetSubtype="0" fill="hold" grpId="0" nodeType="afterEffect">
                                  <p:stCondLst>
                                    <p:cond delay="0"/>
                                  </p:stCondLst>
                                  <p:childTnLst>
                                    <p:set>
                                      <p:cBhvr>
                                        <p:cTn id="178" dur="1000">
                                          <p:stCondLst>
                                            <p:cond delay="0"/>
                                          </p:stCondLst>
                                        </p:cTn>
                                        <p:tgtEl>
                                          <p:spTgt spid="59"/>
                                        </p:tgtEl>
                                        <p:attrNameLst>
                                          <p:attrName>style.visibility</p:attrName>
                                        </p:attrNameLst>
                                      </p:cBhvr>
                                      <p:to>
                                        <p:strVal val="visible"/>
                                      </p:to>
                                    </p:set>
                                  </p:childTnLst>
                                </p:cTn>
                              </p:par>
                            </p:childTnLst>
                          </p:cTn>
                        </p:par>
                        <p:par>
                          <p:cTn id="179" fill="hold">
                            <p:stCondLst>
                              <p:cond delay="54500"/>
                            </p:stCondLst>
                            <p:childTnLst>
                              <p:par>
                                <p:cTn id="180" presetID="11" presetClass="entr" presetSubtype="0" fill="hold" grpId="0" nodeType="afterEffect">
                                  <p:stCondLst>
                                    <p:cond delay="0"/>
                                  </p:stCondLst>
                                  <p:childTnLst>
                                    <p:set>
                                      <p:cBhvr>
                                        <p:cTn id="181" dur="1000">
                                          <p:stCondLst>
                                            <p:cond delay="0"/>
                                          </p:stCondLst>
                                        </p:cTn>
                                        <p:tgtEl>
                                          <p:spTgt spid="60"/>
                                        </p:tgtEl>
                                        <p:attrNameLst>
                                          <p:attrName>style.visibility</p:attrName>
                                        </p:attrNameLst>
                                      </p:cBhvr>
                                      <p:to>
                                        <p:strVal val="visible"/>
                                      </p:to>
                                    </p:set>
                                  </p:childTnLst>
                                </p:cTn>
                              </p:par>
                            </p:childTnLst>
                          </p:cTn>
                        </p:par>
                        <p:par>
                          <p:cTn id="182" fill="hold">
                            <p:stCondLst>
                              <p:cond delay="55500"/>
                            </p:stCondLst>
                            <p:childTnLst>
                              <p:par>
                                <p:cTn id="183" presetID="11" presetClass="entr" presetSubtype="0" fill="hold" grpId="0" nodeType="afterEffect">
                                  <p:stCondLst>
                                    <p:cond delay="0"/>
                                  </p:stCondLst>
                                  <p:childTnLst>
                                    <p:set>
                                      <p:cBhvr>
                                        <p:cTn id="184" dur="1000">
                                          <p:stCondLst>
                                            <p:cond delay="0"/>
                                          </p:stCondLst>
                                        </p:cTn>
                                        <p:tgtEl>
                                          <p:spTgt spid="61"/>
                                        </p:tgtEl>
                                        <p:attrNameLst>
                                          <p:attrName>style.visibility</p:attrName>
                                        </p:attrNameLst>
                                      </p:cBhvr>
                                      <p:to>
                                        <p:strVal val="visible"/>
                                      </p:to>
                                    </p:set>
                                  </p:childTnLst>
                                </p:cTn>
                              </p:par>
                            </p:childTnLst>
                          </p:cTn>
                        </p:par>
                        <p:par>
                          <p:cTn id="185" fill="hold">
                            <p:stCondLst>
                              <p:cond delay="56500"/>
                            </p:stCondLst>
                            <p:childTnLst>
                              <p:par>
                                <p:cTn id="186" presetID="11" presetClass="entr" presetSubtype="0" fill="hold" grpId="0" nodeType="afterEffect">
                                  <p:stCondLst>
                                    <p:cond delay="0"/>
                                  </p:stCondLst>
                                  <p:childTnLst>
                                    <p:set>
                                      <p:cBhvr>
                                        <p:cTn id="187" dur="1000">
                                          <p:stCondLst>
                                            <p:cond delay="0"/>
                                          </p:stCondLst>
                                        </p:cTn>
                                        <p:tgtEl>
                                          <p:spTgt spid="62"/>
                                        </p:tgtEl>
                                        <p:attrNameLst>
                                          <p:attrName>style.visibility</p:attrName>
                                        </p:attrNameLst>
                                      </p:cBhvr>
                                      <p:to>
                                        <p:strVal val="visible"/>
                                      </p:to>
                                    </p:set>
                                  </p:childTnLst>
                                </p:cTn>
                              </p:par>
                            </p:childTnLst>
                          </p:cTn>
                        </p:par>
                        <p:par>
                          <p:cTn id="188" fill="hold">
                            <p:stCondLst>
                              <p:cond delay="57500"/>
                            </p:stCondLst>
                            <p:childTnLst>
                              <p:par>
                                <p:cTn id="189" presetID="11" presetClass="entr" presetSubtype="0" fill="hold" grpId="0" nodeType="afterEffect">
                                  <p:stCondLst>
                                    <p:cond delay="0"/>
                                  </p:stCondLst>
                                  <p:childTnLst>
                                    <p:set>
                                      <p:cBhvr>
                                        <p:cTn id="190" dur="1000">
                                          <p:stCondLst>
                                            <p:cond delay="0"/>
                                          </p:stCondLst>
                                        </p:cTn>
                                        <p:tgtEl>
                                          <p:spTgt spid="63"/>
                                        </p:tgtEl>
                                        <p:attrNameLst>
                                          <p:attrName>style.visibility</p:attrName>
                                        </p:attrNameLst>
                                      </p:cBhvr>
                                      <p:to>
                                        <p:strVal val="visible"/>
                                      </p:to>
                                    </p:set>
                                  </p:childTnLst>
                                </p:cTn>
                              </p:par>
                            </p:childTnLst>
                          </p:cTn>
                        </p:par>
                        <p:par>
                          <p:cTn id="191" fill="hold">
                            <p:stCondLst>
                              <p:cond delay="58500"/>
                            </p:stCondLst>
                            <p:childTnLst>
                              <p:par>
                                <p:cTn id="192" presetID="11" presetClass="entr" presetSubtype="0" fill="hold" grpId="0" nodeType="afterEffect">
                                  <p:stCondLst>
                                    <p:cond delay="0"/>
                                  </p:stCondLst>
                                  <p:childTnLst>
                                    <p:set>
                                      <p:cBhvr>
                                        <p:cTn id="193" dur="1000">
                                          <p:stCondLst>
                                            <p:cond delay="0"/>
                                          </p:stCondLst>
                                        </p:cTn>
                                        <p:tgtEl>
                                          <p:spTgt spid="64"/>
                                        </p:tgtEl>
                                        <p:attrNameLst>
                                          <p:attrName>style.visibility</p:attrName>
                                        </p:attrNameLst>
                                      </p:cBhvr>
                                      <p:to>
                                        <p:strVal val="visible"/>
                                      </p:to>
                                    </p:set>
                                  </p:childTnLst>
                                </p:cTn>
                              </p:par>
                            </p:childTnLst>
                          </p:cTn>
                        </p:par>
                        <p:par>
                          <p:cTn id="194" fill="hold">
                            <p:stCondLst>
                              <p:cond delay="59500"/>
                            </p:stCondLst>
                            <p:childTnLst>
                              <p:par>
                                <p:cTn id="195" presetID="11" presetClass="entr" presetSubtype="0" fill="hold" grpId="0" nodeType="afterEffect">
                                  <p:stCondLst>
                                    <p:cond delay="0"/>
                                  </p:stCondLst>
                                  <p:childTnLst>
                                    <p:set>
                                      <p:cBhvr>
                                        <p:cTn id="196" dur="1000">
                                          <p:stCondLst>
                                            <p:cond delay="0"/>
                                          </p:stCondLst>
                                        </p:cTn>
                                        <p:tgtEl>
                                          <p:spTgt spid="65"/>
                                        </p:tgtEl>
                                        <p:attrNameLst>
                                          <p:attrName>style.visibility</p:attrName>
                                        </p:attrNameLst>
                                      </p:cBhvr>
                                      <p:to>
                                        <p:strVal val="visible"/>
                                      </p:to>
                                    </p:set>
                                  </p:childTnLst>
                                </p:cTn>
                              </p:par>
                            </p:childTnLst>
                          </p:cTn>
                        </p:par>
                        <p:par>
                          <p:cTn id="197" fill="hold">
                            <p:stCondLst>
                              <p:cond delay="60500"/>
                            </p:stCondLst>
                            <p:childTnLst>
                              <p:par>
                                <p:cTn id="198" presetID="11" presetClass="entr" presetSubtype="0" fill="hold" grpId="0" nodeType="afterEffect">
                                  <p:stCondLst>
                                    <p:cond delay="0"/>
                                  </p:stCondLst>
                                  <p:childTnLst>
                                    <p:set>
                                      <p:cBhvr>
                                        <p:cTn id="199" dur="1000">
                                          <p:stCondLst>
                                            <p:cond delay="0"/>
                                          </p:stCondLst>
                                        </p:cTn>
                                        <p:tgtEl>
                                          <p:spTgt spid="66"/>
                                        </p:tgtEl>
                                        <p:attrNameLst>
                                          <p:attrName>style.visibility</p:attrName>
                                        </p:attrNameLst>
                                      </p:cBhvr>
                                      <p:to>
                                        <p:strVal val="visible"/>
                                      </p:to>
                                    </p:set>
                                  </p:childTnLst>
                                </p:cTn>
                              </p:par>
                            </p:childTnLst>
                          </p:cTn>
                        </p:par>
                        <p:par>
                          <p:cTn id="200" fill="hold">
                            <p:stCondLst>
                              <p:cond delay="61500"/>
                            </p:stCondLst>
                            <p:childTnLst>
                              <p:par>
                                <p:cTn id="201" presetID="11" presetClass="entr" presetSubtype="0" fill="hold" grpId="0" nodeType="afterEffect">
                                  <p:stCondLst>
                                    <p:cond delay="0"/>
                                  </p:stCondLst>
                                  <p:childTnLst>
                                    <p:set>
                                      <p:cBhvr>
                                        <p:cTn id="202" dur="1000">
                                          <p:stCondLst>
                                            <p:cond delay="0"/>
                                          </p:stCondLst>
                                        </p:cTn>
                                        <p:tgtEl>
                                          <p:spTgt spid="67"/>
                                        </p:tgtEl>
                                        <p:attrNameLst>
                                          <p:attrName>style.visibility</p:attrName>
                                        </p:attrNameLst>
                                      </p:cBhvr>
                                      <p:to>
                                        <p:strVal val="visible"/>
                                      </p:to>
                                    </p:set>
                                  </p:childTnLst>
                                </p:cTn>
                              </p:par>
                            </p:childTnLst>
                          </p:cTn>
                        </p:par>
                        <p:par>
                          <p:cTn id="203" fill="hold">
                            <p:stCondLst>
                              <p:cond delay="62500"/>
                            </p:stCondLst>
                            <p:childTnLst>
                              <p:par>
                                <p:cTn id="204" presetID="11" presetClass="entr" presetSubtype="0" fill="hold" grpId="0" nodeType="afterEffect">
                                  <p:stCondLst>
                                    <p:cond delay="0"/>
                                  </p:stCondLst>
                                  <p:childTnLst>
                                    <p:set>
                                      <p:cBhvr>
                                        <p:cTn id="205" dur="1000">
                                          <p:stCondLst>
                                            <p:cond delay="0"/>
                                          </p:stCondLst>
                                        </p:cTn>
                                        <p:tgtEl>
                                          <p:spTgt spid="68"/>
                                        </p:tgtEl>
                                        <p:attrNameLst>
                                          <p:attrName>style.visibility</p:attrName>
                                        </p:attrNameLst>
                                      </p:cBhvr>
                                      <p:to>
                                        <p:strVal val="visible"/>
                                      </p:to>
                                    </p:set>
                                  </p:childTnLst>
                                </p:cTn>
                              </p:par>
                            </p:childTnLst>
                          </p:cTn>
                        </p:par>
                        <p:par>
                          <p:cTn id="206" fill="hold">
                            <p:stCondLst>
                              <p:cond delay="63500"/>
                            </p:stCondLst>
                            <p:childTnLst>
                              <p:par>
                                <p:cTn id="207" presetID="11" presetClass="entr" presetSubtype="0" fill="hold" grpId="0" nodeType="afterEffect">
                                  <p:stCondLst>
                                    <p:cond delay="0"/>
                                  </p:stCondLst>
                                  <p:childTnLst>
                                    <p:set>
                                      <p:cBhvr>
                                        <p:cTn id="208" dur="1000">
                                          <p:stCondLst>
                                            <p:cond delay="0"/>
                                          </p:stCondLst>
                                        </p:cTn>
                                        <p:tgtEl>
                                          <p:spTgt spid="69"/>
                                        </p:tgtEl>
                                        <p:attrNameLst>
                                          <p:attrName>style.visibility</p:attrName>
                                        </p:attrNameLst>
                                      </p:cBhvr>
                                      <p:to>
                                        <p:strVal val="visible"/>
                                      </p:to>
                                    </p:set>
                                  </p:childTnLst>
                                </p:cTn>
                              </p:par>
                            </p:childTnLst>
                          </p:cTn>
                        </p:par>
                        <p:par>
                          <p:cTn id="209" fill="hold">
                            <p:stCondLst>
                              <p:cond delay="64500"/>
                            </p:stCondLst>
                            <p:childTnLst>
                              <p:par>
                                <p:cTn id="210" presetID="11" presetClass="entr" presetSubtype="0" fill="hold" grpId="0" nodeType="afterEffect">
                                  <p:stCondLst>
                                    <p:cond delay="0"/>
                                  </p:stCondLst>
                                  <p:childTnLst>
                                    <p:set>
                                      <p:cBhvr>
                                        <p:cTn id="211" dur="1000">
                                          <p:stCondLst>
                                            <p:cond delay="0"/>
                                          </p:stCondLst>
                                        </p:cTn>
                                        <p:tgtEl>
                                          <p:spTgt spid="70"/>
                                        </p:tgtEl>
                                        <p:attrNameLst>
                                          <p:attrName>style.visibility</p:attrName>
                                        </p:attrNameLst>
                                      </p:cBhvr>
                                      <p:to>
                                        <p:strVal val="visible"/>
                                      </p:to>
                                    </p:set>
                                  </p:childTnLst>
                                </p:cTn>
                              </p:par>
                            </p:childTnLst>
                          </p:cTn>
                        </p:par>
                        <p:par>
                          <p:cTn id="212" fill="hold">
                            <p:stCondLst>
                              <p:cond delay="65500"/>
                            </p:stCondLst>
                            <p:childTnLst>
                              <p:par>
                                <p:cTn id="213" presetID="11" presetClass="entr" presetSubtype="0" fill="hold" grpId="0" nodeType="afterEffect">
                                  <p:stCondLst>
                                    <p:cond delay="0"/>
                                  </p:stCondLst>
                                  <p:childTnLst>
                                    <p:set>
                                      <p:cBhvr>
                                        <p:cTn id="214" dur="1000">
                                          <p:stCondLst>
                                            <p:cond delay="0"/>
                                          </p:stCondLst>
                                        </p:cTn>
                                        <p:tgtEl>
                                          <p:spTgt spid="71"/>
                                        </p:tgtEl>
                                        <p:attrNameLst>
                                          <p:attrName>style.visibility</p:attrName>
                                        </p:attrNameLst>
                                      </p:cBhvr>
                                      <p:to>
                                        <p:strVal val="visible"/>
                                      </p:to>
                                    </p:set>
                                  </p:childTnLst>
                                </p:cTn>
                              </p:par>
                            </p:childTnLst>
                          </p:cTn>
                        </p:par>
                        <p:par>
                          <p:cTn id="215" fill="hold">
                            <p:stCondLst>
                              <p:cond delay="66500"/>
                            </p:stCondLst>
                            <p:childTnLst>
                              <p:par>
                                <p:cTn id="216" presetID="11" presetClass="entr" presetSubtype="0" fill="hold" grpId="0" nodeType="afterEffect">
                                  <p:stCondLst>
                                    <p:cond delay="0"/>
                                  </p:stCondLst>
                                  <p:childTnLst>
                                    <p:set>
                                      <p:cBhvr>
                                        <p:cTn id="217" dur="1000">
                                          <p:stCondLst>
                                            <p:cond delay="0"/>
                                          </p:stCondLst>
                                        </p:cTn>
                                        <p:tgtEl>
                                          <p:spTgt spid="72"/>
                                        </p:tgtEl>
                                        <p:attrNameLst>
                                          <p:attrName>style.visibility</p:attrName>
                                        </p:attrNameLst>
                                      </p:cBhvr>
                                      <p:to>
                                        <p:strVal val="visible"/>
                                      </p:to>
                                    </p:set>
                                  </p:childTnLst>
                                </p:cTn>
                              </p:par>
                            </p:childTnLst>
                          </p:cTn>
                        </p:par>
                        <p:par>
                          <p:cTn id="218" fill="hold">
                            <p:stCondLst>
                              <p:cond delay="67500"/>
                            </p:stCondLst>
                            <p:childTnLst>
                              <p:par>
                                <p:cTn id="219" presetID="11" presetClass="entr" presetSubtype="0" fill="hold" grpId="0" nodeType="afterEffect">
                                  <p:stCondLst>
                                    <p:cond delay="0"/>
                                  </p:stCondLst>
                                  <p:childTnLst>
                                    <p:set>
                                      <p:cBhvr>
                                        <p:cTn id="220" dur="1000">
                                          <p:stCondLst>
                                            <p:cond delay="0"/>
                                          </p:stCondLst>
                                        </p:cTn>
                                        <p:tgtEl>
                                          <p:spTgt spid="73"/>
                                        </p:tgtEl>
                                        <p:attrNameLst>
                                          <p:attrName>style.visibility</p:attrName>
                                        </p:attrNameLst>
                                      </p:cBhvr>
                                      <p:to>
                                        <p:strVal val="visible"/>
                                      </p:to>
                                    </p:set>
                                  </p:childTnLst>
                                </p:cTn>
                              </p:par>
                            </p:childTnLst>
                          </p:cTn>
                        </p:par>
                        <p:par>
                          <p:cTn id="221" fill="hold">
                            <p:stCondLst>
                              <p:cond delay="68500"/>
                            </p:stCondLst>
                            <p:childTnLst>
                              <p:par>
                                <p:cTn id="222" presetID="11" presetClass="entr" presetSubtype="0" fill="hold" grpId="0" nodeType="afterEffect">
                                  <p:stCondLst>
                                    <p:cond delay="0"/>
                                  </p:stCondLst>
                                  <p:childTnLst>
                                    <p:set>
                                      <p:cBhvr>
                                        <p:cTn id="223" dur="1000">
                                          <p:stCondLst>
                                            <p:cond delay="0"/>
                                          </p:stCondLst>
                                        </p:cTn>
                                        <p:tgtEl>
                                          <p:spTgt spid="74"/>
                                        </p:tgtEl>
                                        <p:attrNameLst>
                                          <p:attrName>style.visibility</p:attrName>
                                        </p:attrNameLst>
                                      </p:cBhvr>
                                      <p:to>
                                        <p:strVal val="visible"/>
                                      </p:to>
                                    </p:set>
                                  </p:childTnLst>
                                </p:cTn>
                              </p:par>
                            </p:childTnLst>
                          </p:cTn>
                        </p:par>
                        <p:par>
                          <p:cTn id="224" fill="hold">
                            <p:stCondLst>
                              <p:cond delay="69500"/>
                            </p:stCondLst>
                            <p:childTnLst>
                              <p:par>
                                <p:cTn id="225" presetID="11" presetClass="entr" presetSubtype="0" fill="hold" grpId="0" nodeType="afterEffect">
                                  <p:stCondLst>
                                    <p:cond delay="0"/>
                                  </p:stCondLst>
                                  <p:childTnLst>
                                    <p:set>
                                      <p:cBhvr>
                                        <p:cTn id="226" dur="1000">
                                          <p:stCondLst>
                                            <p:cond delay="0"/>
                                          </p:stCondLst>
                                        </p:cTn>
                                        <p:tgtEl>
                                          <p:spTgt spid="75"/>
                                        </p:tgtEl>
                                        <p:attrNameLst>
                                          <p:attrName>style.visibility</p:attrName>
                                        </p:attrNameLst>
                                      </p:cBhvr>
                                      <p:to>
                                        <p:strVal val="visible"/>
                                      </p:to>
                                    </p:set>
                                  </p:childTnLst>
                                </p:cTn>
                              </p:par>
                            </p:childTnLst>
                          </p:cTn>
                        </p:par>
                        <p:par>
                          <p:cTn id="227" fill="hold">
                            <p:stCondLst>
                              <p:cond delay="70500"/>
                            </p:stCondLst>
                            <p:childTnLst>
                              <p:par>
                                <p:cTn id="228" presetID="11" presetClass="entr" presetSubtype="0" fill="hold" grpId="0" nodeType="afterEffect">
                                  <p:stCondLst>
                                    <p:cond delay="0"/>
                                  </p:stCondLst>
                                  <p:childTnLst>
                                    <p:set>
                                      <p:cBhvr>
                                        <p:cTn id="229" dur="1000">
                                          <p:stCondLst>
                                            <p:cond delay="0"/>
                                          </p:stCondLst>
                                        </p:cTn>
                                        <p:tgtEl>
                                          <p:spTgt spid="76"/>
                                        </p:tgtEl>
                                        <p:attrNameLst>
                                          <p:attrName>style.visibility</p:attrName>
                                        </p:attrNameLst>
                                      </p:cBhvr>
                                      <p:to>
                                        <p:strVal val="visible"/>
                                      </p:to>
                                    </p:set>
                                  </p:childTnLst>
                                </p:cTn>
                              </p:par>
                            </p:childTnLst>
                          </p:cTn>
                        </p:par>
                        <p:par>
                          <p:cTn id="230" fill="hold">
                            <p:stCondLst>
                              <p:cond delay="71500"/>
                            </p:stCondLst>
                            <p:childTnLst>
                              <p:par>
                                <p:cTn id="231" presetID="11" presetClass="entr" presetSubtype="0" fill="hold" grpId="0" nodeType="afterEffect">
                                  <p:stCondLst>
                                    <p:cond delay="0"/>
                                  </p:stCondLst>
                                  <p:childTnLst>
                                    <p:set>
                                      <p:cBhvr>
                                        <p:cTn id="232" dur="1000">
                                          <p:stCondLst>
                                            <p:cond delay="0"/>
                                          </p:stCondLst>
                                        </p:cTn>
                                        <p:tgtEl>
                                          <p:spTgt spid="77"/>
                                        </p:tgtEl>
                                        <p:attrNameLst>
                                          <p:attrName>style.visibility</p:attrName>
                                        </p:attrNameLst>
                                      </p:cBhvr>
                                      <p:to>
                                        <p:strVal val="visible"/>
                                      </p:to>
                                    </p:set>
                                  </p:childTnLst>
                                </p:cTn>
                              </p:par>
                            </p:childTnLst>
                          </p:cTn>
                        </p:par>
                        <p:par>
                          <p:cTn id="233" fill="hold">
                            <p:stCondLst>
                              <p:cond delay="72500"/>
                            </p:stCondLst>
                            <p:childTnLst>
                              <p:par>
                                <p:cTn id="234" presetID="11" presetClass="entr" presetSubtype="0" fill="hold" grpId="0" nodeType="afterEffect">
                                  <p:stCondLst>
                                    <p:cond delay="0"/>
                                  </p:stCondLst>
                                  <p:childTnLst>
                                    <p:set>
                                      <p:cBhvr>
                                        <p:cTn id="235" dur="1000">
                                          <p:stCondLst>
                                            <p:cond delay="0"/>
                                          </p:stCondLst>
                                        </p:cTn>
                                        <p:tgtEl>
                                          <p:spTgt spid="78"/>
                                        </p:tgtEl>
                                        <p:attrNameLst>
                                          <p:attrName>style.visibility</p:attrName>
                                        </p:attrNameLst>
                                      </p:cBhvr>
                                      <p:to>
                                        <p:strVal val="visible"/>
                                      </p:to>
                                    </p:set>
                                  </p:childTnLst>
                                </p:cTn>
                              </p:par>
                            </p:childTnLst>
                          </p:cTn>
                        </p:par>
                        <p:par>
                          <p:cTn id="236" fill="hold">
                            <p:stCondLst>
                              <p:cond delay="73500"/>
                            </p:stCondLst>
                            <p:childTnLst>
                              <p:par>
                                <p:cTn id="237" presetID="11" presetClass="entr" presetSubtype="0" fill="hold" grpId="0" nodeType="afterEffect">
                                  <p:stCondLst>
                                    <p:cond delay="0"/>
                                  </p:stCondLst>
                                  <p:childTnLst>
                                    <p:set>
                                      <p:cBhvr>
                                        <p:cTn id="238" dur="1000">
                                          <p:stCondLst>
                                            <p:cond delay="0"/>
                                          </p:stCondLst>
                                        </p:cTn>
                                        <p:tgtEl>
                                          <p:spTgt spid="79"/>
                                        </p:tgtEl>
                                        <p:attrNameLst>
                                          <p:attrName>style.visibility</p:attrName>
                                        </p:attrNameLst>
                                      </p:cBhvr>
                                      <p:to>
                                        <p:strVal val="visible"/>
                                      </p:to>
                                    </p:set>
                                  </p:childTnLst>
                                </p:cTn>
                              </p:par>
                            </p:childTnLst>
                          </p:cTn>
                        </p:par>
                        <p:par>
                          <p:cTn id="239" fill="hold">
                            <p:stCondLst>
                              <p:cond delay="74500"/>
                            </p:stCondLst>
                            <p:childTnLst>
                              <p:par>
                                <p:cTn id="240" presetID="11" presetClass="entr" presetSubtype="0" fill="hold" grpId="0" nodeType="afterEffect">
                                  <p:stCondLst>
                                    <p:cond delay="0"/>
                                  </p:stCondLst>
                                  <p:childTnLst>
                                    <p:set>
                                      <p:cBhvr>
                                        <p:cTn id="241" dur="1000">
                                          <p:stCondLst>
                                            <p:cond delay="0"/>
                                          </p:stCondLst>
                                        </p:cTn>
                                        <p:tgtEl>
                                          <p:spTgt spid="80"/>
                                        </p:tgtEl>
                                        <p:attrNameLst>
                                          <p:attrName>style.visibility</p:attrName>
                                        </p:attrNameLst>
                                      </p:cBhvr>
                                      <p:to>
                                        <p:strVal val="visible"/>
                                      </p:to>
                                    </p:set>
                                  </p:childTnLst>
                                </p:cTn>
                              </p:par>
                            </p:childTnLst>
                          </p:cTn>
                        </p:par>
                        <p:par>
                          <p:cTn id="242" fill="hold">
                            <p:stCondLst>
                              <p:cond delay="75500"/>
                            </p:stCondLst>
                            <p:childTnLst>
                              <p:par>
                                <p:cTn id="243" presetID="11" presetClass="entr" presetSubtype="0" fill="hold" grpId="0" nodeType="afterEffect">
                                  <p:stCondLst>
                                    <p:cond delay="0"/>
                                  </p:stCondLst>
                                  <p:childTnLst>
                                    <p:set>
                                      <p:cBhvr>
                                        <p:cTn id="244" dur="1000">
                                          <p:stCondLst>
                                            <p:cond delay="0"/>
                                          </p:stCondLst>
                                        </p:cTn>
                                        <p:tgtEl>
                                          <p:spTgt spid="81"/>
                                        </p:tgtEl>
                                        <p:attrNameLst>
                                          <p:attrName>style.visibility</p:attrName>
                                        </p:attrNameLst>
                                      </p:cBhvr>
                                      <p:to>
                                        <p:strVal val="visible"/>
                                      </p:to>
                                    </p:set>
                                  </p:childTnLst>
                                </p:cTn>
                              </p:par>
                            </p:childTnLst>
                          </p:cTn>
                        </p:par>
                        <p:par>
                          <p:cTn id="245" fill="hold">
                            <p:stCondLst>
                              <p:cond delay="76500"/>
                            </p:stCondLst>
                            <p:childTnLst>
                              <p:par>
                                <p:cTn id="246" presetID="11" presetClass="entr" presetSubtype="0" fill="hold" grpId="0" nodeType="afterEffect">
                                  <p:stCondLst>
                                    <p:cond delay="0"/>
                                  </p:stCondLst>
                                  <p:childTnLst>
                                    <p:set>
                                      <p:cBhvr>
                                        <p:cTn id="247" dur="1000">
                                          <p:stCondLst>
                                            <p:cond delay="0"/>
                                          </p:stCondLst>
                                        </p:cTn>
                                        <p:tgtEl>
                                          <p:spTgt spid="82"/>
                                        </p:tgtEl>
                                        <p:attrNameLst>
                                          <p:attrName>style.visibility</p:attrName>
                                        </p:attrNameLst>
                                      </p:cBhvr>
                                      <p:to>
                                        <p:strVal val="visible"/>
                                      </p:to>
                                    </p:set>
                                  </p:childTnLst>
                                </p:cTn>
                              </p:par>
                            </p:childTnLst>
                          </p:cTn>
                        </p:par>
                        <p:par>
                          <p:cTn id="248" fill="hold">
                            <p:stCondLst>
                              <p:cond delay="77500"/>
                            </p:stCondLst>
                            <p:childTnLst>
                              <p:par>
                                <p:cTn id="249" presetID="11" presetClass="entr" presetSubtype="0" fill="hold" grpId="0" nodeType="afterEffect">
                                  <p:stCondLst>
                                    <p:cond delay="0"/>
                                  </p:stCondLst>
                                  <p:childTnLst>
                                    <p:set>
                                      <p:cBhvr>
                                        <p:cTn id="250" dur="1000">
                                          <p:stCondLst>
                                            <p:cond delay="0"/>
                                          </p:stCondLst>
                                        </p:cTn>
                                        <p:tgtEl>
                                          <p:spTgt spid="83"/>
                                        </p:tgtEl>
                                        <p:attrNameLst>
                                          <p:attrName>style.visibility</p:attrName>
                                        </p:attrNameLst>
                                      </p:cBhvr>
                                      <p:to>
                                        <p:strVal val="visible"/>
                                      </p:to>
                                    </p:set>
                                  </p:childTnLst>
                                </p:cTn>
                              </p:par>
                            </p:childTnLst>
                          </p:cTn>
                        </p:par>
                        <p:par>
                          <p:cTn id="251" fill="hold">
                            <p:stCondLst>
                              <p:cond delay="78500"/>
                            </p:stCondLst>
                            <p:childTnLst>
                              <p:par>
                                <p:cTn id="252" presetID="11" presetClass="entr" presetSubtype="0" fill="hold" grpId="0" nodeType="afterEffect">
                                  <p:stCondLst>
                                    <p:cond delay="0"/>
                                  </p:stCondLst>
                                  <p:childTnLst>
                                    <p:set>
                                      <p:cBhvr>
                                        <p:cTn id="253" dur="1000">
                                          <p:stCondLst>
                                            <p:cond delay="0"/>
                                          </p:stCondLst>
                                        </p:cTn>
                                        <p:tgtEl>
                                          <p:spTgt spid="84"/>
                                        </p:tgtEl>
                                        <p:attrNameLst>
                                          <p:attrName>style.visibility</p:attrName>
                                        </p:attrNameLst>
                                      </p:cBhvr>
                                      <p:to>
                                        <p:strVal val="visible"/>
                                      </p:to>
                                    </p:set>
                                  </p:childTnLst>
                                </p:cTn>
                              </p:par>
                            </p:childTnLst>
                          </p:cTn>
                        </p:par>
                        <p:par>
                          <p:cTn id="254" fill="hold">
                            <p:stCondLst>
                              <p:cond delay="79500"/>
                            </p:stCondLst>
                            <p:childTnLst>
                              <p:par>
                                <p:cTn id="255" presetID="11" presetClass="entr" presetSubtype="0" fill="hold" grpId="0" nodeType="afterEffect">
                                  <p:stCondLst>
                                    <p:cond delay="0"/>
                                  </p:stCondLst>
                                  <p:childTnLst>
                                    <p:set>
                                      <p:cBhvr>
                                        <p:cTn id="256" dur="1000">
                                          <p:stCondLst>
                                            <p:cond delay="0"/>
                                          </p:stCondLst>
                                        </p:cTn>
                                        <p:tgtEl>
                                          <p:spTgt spid="85"/>
                                        </p:tgtEl>
                                        <p:attrNameLst>
                                          <p:attrName>style.visibility</p:attrName>
                                        </p:attrNameLst>
                                      </p:cBhvr>
                                      <p:to>
                                        <p:strVal val="visible"/>
                                      </p:to>
                                    </p:set>
                                  </p:childTnLst>
                                </p:cTn>
                              </p:par>
                            </p:childTnLst>
                          </p:cTn>
                        </p:par>
                        <p:par>
                          <p:cTn id="257" fill="hold">
                            <p:stCondLst>
                              <p:cond delay="80500"/>
                            </p:stCondLst>
                            <p:childTnLst>
                              <p:par>
                                <p:cTn id="258" presetID="11" presetClass="entr" presetSubtype="0" fill="hold" grpId="0" nodeType="afterEffect">
                                  <p:stCondLst>
                                    <p:cond delay="0"/>
                                  </p:stCondLst>
                                  <p:childTnLst>
                                    <p:set>
                                      <p:cBhvr>
                                        <p:cTn id="259" dur="1000">
                                          <p:stCondLst>
                                            <p:cond delay="0"/>
                                          </p:stCondLst>
                                        </p:cTn>
                                        <p:tgtEl>
                                          <p:spTgt spid="86"/>
                                        </p:tgtEl>
                                        <p:attrNameLst>
                                          <p:attrName>style.visibility</p:attrName>
                                        </p:attrNameLst>
                                      </p:cBhvr>
                                      <p:to>
                                        <p:strVal val="visible"/>
                                      </p:to>
                                    </p:set>
                                  </p:childTnLst>
                                </p:cTn>
                              </p:par>
                            </p:childTnLst>
                          </p:cTn>
                        </p:par>
                        <p:par>
                          <p:cTn id="260" fill="hold">
                            <p:stCondLst>
                              <p:cond delay="81500"/>
                            </p:stCondLst>
                            <p:childTnLst>
                              <p:par>
                                <p:cTn id="261" presetID="11" presetClass="entr" presetSubtype="0" fill="hold" grpId="0" nodeType="afterEffect">
                                  <p:stCondLst>
                                    <p:cond delay="0"/>
                                  </p:stCondLst>
                                  <p:childTnLst>
                                    <p:set>
                                      <p:cBhvr>
                                        <p:cTn id="262" dur="1000">
                                          <p:stCondLst>
                                            <p:cond delay="0"/>
                                          </p:stCondLst>
                                        </p:cTn>
                                        <p:tgtEl>
                                          <p:spTgt spid="87"/>
                                        </p:tgtEl>
                                        <p:attrNameLst>
                                          <p:attrName>style.visibility</p:attrName>
                                        </p:attrNameLst>
                                      </p:cBhvr>
                                      <p:to>
                                        <p:strVal val="visible"/>
                                      </p:to>
                                    </p:set>
                                  </p:childTnLst>
                                </p:cTn>
                              </p:par>
                            </p:childTnLst>
                          </p:cTn>
                        </p:par>
                        <p:par>
                          <p:cTn id="263" fill="hold">
                            <p:stCondLst>
                              <p:cond delay="82500"/>
                            </p:stCondLst>
                            <p:childTnLst>
                              <p:par>
                                <p:cTn id="264" presetID="11" presetClass="entr" presetSubtype="0" fill="hold" grpId="0" nodeType="afterEffect">
                                  <p:stCondLst>
                                    <p:cond delay="0"/>
                                  </p:stCondLst>
                                  <p:childTnLst>
                                    <p:set>
                                      <p:cBhvr>
                                        <p:cTn id="265" dur="1000">
                                          <p:stCondLst>
                                            <p:cond delay="0"/>
                                          </p:stCondLst>
                                        </p:cTn>
                                        <p:tgtEl>
                                          <p:spTgt spid="88"/>
                                        </p:tgtEl>
                                        <p:attrNameLst>
                                          <p:attrName>style.visibility</p:attrName>
                                        </p:attrNameLst>
                                      </p:cBhvr>
                                      <p:to>
                                        <p:strVal val="visible"/>
                                      </p:to>
                                    </p:set>
                                  </p:childTnLst>
                                </p:cTn>
                              </p:par>
                            </p:childTnLst>
                          </p:cTn>
                        </p:par>
                        <p:par>
                          <p:cTn id="266" fill="hold">
                            <p:stCondLst>
                              <p:cond delay="83500"/>
                            </p:stCondLst>
                            <p:childTnLst>
                              <p:par>
                                <p:cTn id="267" presetID="11" presetClass="entr" presetSubtype="0" fill="hold" grpId="0" nodeType="afterEffect">
                                  <p:stCondLst>
                                    <p:cond delay="0"/>
                                  </p:stCondLst>
                                  <p:childTnLst>
                                    <p:set>
                                      <p:cBhvr>
                                        <p:cTn id="268" dur="1000">
                                          <p:stCondLst>
                                            <p:cond delay="0"/>
                                          </p:stCondLst>
                                        </p:cTn>
                                        <p:tgtEl>
                                          <p:spTgt spid="89"/>
                                        </p:tgtEl>
                                        <p:attrNameLst>
                                          <p:attrName>style.visibility</p:attrName>
                                        </p:attrNameLst>
                                      </p:cBhvr>
                                      <p:to>
                                        <p:strVal val="visible"/>
                                      </p:to>
                                    </p:set>
                                  </p:childTnLst>
                                </p:cTn>
                              </p:par>
                            </p:childTnLst>
                          </p:cTn>
                        </p:par>
                        <p:par>
                          <p:cTn id="269" fill="hold">
                            <p:stCondLst>
                              <p:cond delay="84500"/>
                            </p:stCondLst>
                            <p:childTnLst>
                              <p:par>
                                <p:cTn id="270" presetID="11" presetClass="entr" presetSubtype="0" fill="hold" grpId="0" nodeType="afterEffect">
                                  <p:stCondLst>
                                    <p:cond delay="0"/>
                                  </p:stCondLst>
                                  <p:childTnLst>
                                    <p:set>
                                      <p:cBhvr>
                                        <p:cTn id="271" dur="1000">
                                          <p:stCondLst>
                                            <p:cond delay="0"/>
                                          </p:stCondLst>
                                        </p:cTn>
                                        <p:tgtEl>
                                          <p:spTgt spid="90"/>
                                        </p:tgtEl>
                                        <p:attrNameLst>
                                          <p:attrName>style.visibility</p:attrName>
                                        </p:attrNameLst>
                                      </p:cBhvr>
                                      <p:to>
                                        <p:strVal val="visible"/>
                                      </p:to>
                                    </p:set>
                                  </p:childTnLst>
                                </p:cTn>
                              </p:par>
                            </p:childTnLst>
                          </p:cTn>
                        </p:par>
                        <p:par>
                          <p:cTn id="272" fill="hold">
                            <p:stCondLst>
                              <p:cond delay="85500"/>
                            </p:stCondLst>
                            <p:childTnLst>
                              <p:par>
                                <p:cTn id="273" presetID="11" presetClass="entr" presetSubtype="0" fill="hold" grpId="0" nodeType="afterEffect">
                                  <p:stCondLst>
                                    <p:cond delay="0"/>
                                  </p:stCondLst>
                                  <p:childTnLst>
                                    <p:set>
                                      <p:cBhvr>
                                        <p:cTn id="274" dur="1000">
                                          <p:stCondLst>
                                            <p:cond delay="0"/>
                                          </p:stCondLst>
                                        </p:cTn>
                                        <p:tgtEl>
                                          <p:spTgt spid="91"/>
                                        </p:tgtEl>
                                        <p:attrNameLst>
                                          <p:attrName>style.visibility</p:attrName>
                                        </p:attrNameLst>
                                      </p:cBhvr>
                                      <p:to>
                                        <p:strVal val="visible"/>
                                      </p:to>
                                    </p:set>
                                  </p:childTnLst>
                                </p:cTn>
                              </p:par>
                            </p:childTnLst>
                          </p:cTn>
                        </p:par>
                        <p:par>
                          <p:cTn id="275" fill="hold">
                            <p:stCondLst>
                              <p:cond delay="86500"/>
                            </p:stCondLst>
                            <p:childTnLst>
                              <p:par>
                                <p:cTn id="276" presetID="11" presetClass="entr" presetSubtype="0" fill="hold" grpId="0" nodeType="afterEffect">
                                  <p:stCondLst>
                                    <p:cond delay="0"/>
                                  </p:stCondLst>
                                  <p:childTnLst>
                                    <p:set>
                                      <p:cBhvr>
                                        <p:cTn id="277" dur="1000">
                                          <p:stCondLst>
                                            <p:cond delay="0"/>
                                          </p:stCondLst>
                                        </p:cTn>
                                        <p:tgtEl>
                                          <p:spTgt spid="92"/>
                                        </p:tgtEl>
                                        <p:attrNameLst>
                                          <p:attrName>style.visibility</p:attrName>
                                        </p:attrNameLst>
                                      </p:cBhvr>
                                      <p:to>
                                        <p:strVal val="visible"/>
                                      </p:to>
                                    </p:set>
                                  </p:childTnLst>
                                </p:cTn>
                              </p:par>
                            </p:childTnLst>
                          </p:cTn>
                        </p:par>
                        <p:par>
                          <p:cTn id="278" fill="hold">
                            <p:stCondLst>
                              <p:cond delay="87500"/>
                            </p:stCondLst>
                            <p:childTnLst>
                              <p:par>
                                <p:cTn id="279" presetID="11" presetClass="entr" presetSubtype="0" fill="hold" grpId="0" nodeType="afterEffect">
                                  <p:stCondLst>
                                    <p:cond delay="0"/>
                                  </p:stCondLst>
                                  <p:childTnLst>
                                    <p:set>
                                      <p:cBhvr>
                                        <p:cTn id="280" dur="1000">
                                          <p:stCondLst>
                                            <p:cond delay="0"/>
                                          </p:stCondLst>
                                        </p:cTn>
                                        <p:tgtEl>
                                          <p:spTgt spid="93"/>
                                        </p:tgtEl>
                                        <p:attrNameLst>
                                          <p:attrName>style.visibility</p:attrName>
                                        </p:attrNameLst>
                                      </p:cBhvr>
                                      <p:to>
                                        <p:strVal val="visible"/>
                                      </p:to>
                                    </p:set>
                                  </p:childTnLst>
                                </p:cTn>
                              </p:par>
                            </p:childTnLst>
                          </p:cTn>
                        </p:par>
                        <p:par>
                          <p:cTn id="281" fill="hold">
                            <p:stCondLst>
                              <p:cond delay="88500"/>
                            </p:stCondLst>
                            <p:childTnLst>
                              <p:par>
                                <p:cTn id="282" presetID="11" presetClass="entr" presetSubtype="0" fill="hold" grpId="0" nodeType="afterEffect">
                                  <p:stCondLst>
                                    <p:cond delay="0"/>
                                  </p:stCondLst>
                                  <p:childTnLst>
                                    <p:set>
                                      <p:cBhvr>
                                        <p:cTn id="283" dur="1000">
                                          <p:stCondLst>
                                            <p:cond delay="0"/>
                                          </p:stCondLst>
                                        </p:cTn>
                                        <p:tgtEl>
                                          <p:spTgt spid="94"/>
                                        </p:tgtEl>
                                        <p:attrNameLst>
                                          <p:attrName>style.visibility</p:attrName>
                                        </p:attrNameLst>
                                      </p:cBhvr>
                                      <p:to>
                                        <p:strVal val="visible"/>
                                      </p:to>
                                    </p:set>
                                  </p:childTnLst>
                                </p:cTn>
                              </p:par>
                            </p:childTnLst>
                          </p:cTn>
                        </p:par>
                        <p:par>
                          <p:cTn id="284" fill="hold">
                            <p:stCondLst>
                              <p:cond delay="89500"/>
                            </p:stCondLst>
                            <p:childTnLst>
                              <p:par>
                                <p:cTn id="285" presetID="11" presetClass="entr" presetSubtype="0" fill="hold" grpId="0" nodeType="afterEffect">
                                  <p:stCondLst>
                                    <p:cond delay="0"/>
                                  </p:stCondLst>
                                  <p:childTnLst>
                                    <p:set>
                                      <p:cBhvr>
                                        <p:cTn id="286" dur="1000">
                                          <p:stCondLst>
                                            <p:cond delay="0"/>
                                          </p:stCondLst>
                                        </p:cTn>
                                        <p:tgtEl>
                                          <p:spTgt spid="95"/>
                                        </p:tgtEl>
                                        <p:attrNameLst>
                                          <p:attrName>style.visibility</p:attrName>
                                        </p:attrNameLst>
                                      </p:cBhvr>
                                      <p:to>
                                        <p:strVal val="visible"/>
                                      </p:to>
                                    </p:set>
                                  </p:childTnLst>
                                </p:cTn>
                              </p:par>
                            </p:childTnLst>
                          </p:cTn>
                        </p:par>
                        <p:par>
                          <p:cTn id="287" fill="hold">
                            <p:stCondLst>
                              <p:cond delay="90500"/>
                            </p:stCondLst>
                            <p:childTnLst>
                              <p:par>
                                <p:cTn id="288" presetID="11" presetClass="entr" presetSubtype="0" fill="hold" grpId="0" nodeType="afterEffect">
                                  <p:stCondLst>
                                    <p:cond delay="0"/>
                                  </p:stCondLst>
                                  <p:childTnLst>
                                    <p:set>
                                      <p:cBhvr>
                                        <p:cTn id="289" dur="1000">
                                          <p:stCondLst>
                                            <p:cond delay="0"/>
                                          </p:stCondLst>
                                        </p:cTn>
                                        <p:tgtEl>
                                          <p:spTgt spid="96"/>
                                        </p:tgtEl>
                                        <p:attrNameLst>
                                          <p:attrName>style.visibility</p:attrName>
                                        </p:attrNameLst>
                                      </p:cBhvr>
                                      <p:to>
                                        <p:strVal val="visible"/>
                                      </p:to>
                                    </p:set>
                                  </p:childTnLst>
                                </p:cTn>
                              </p:par>
                            </p:childTnLst>
                          </p:cTn>
                        </p:par>
                        <p:par>
                          <p:cTn id="290" fill="hold">
                            <p:stCondLst>
                              <p:cond delay="91500"/>
                            </p:stCondLst>
                            <p:childTnLst>
                              <p:par>
                                <p:cTn id="291" presetID="11" presetClass="entr" presetSubtype="0" fill="hold" grpId="0" nodeType="afterEffect">
                                  <p:stCondLst>
                                    <p:cond delay="0"/>
                                  </p:stCondLst>
                                  <p:childTnLst>
                                    <p:set>
                                      <p:cBhvr>
                                        <p:cTn id="292" dur="1000">
                                          <p:stCondLst>
                                            <p:cond delay="0"/>
                                          </p:stCondLst>
                                        </p:cTn>
                                        <p:tgtEl>
                                          <p:spTgt spid="97"/>
                                        </p:tgtEl>
                                        <p:attrNameLst>
                                          <p:attrName>style.visibility</p:attrName>
                                        </p:attrNameLst>
                                      </p:cBhvr>
                                      <p:to>
                                        <p:strVal val="visible"/>
                                      </p:to>
                                    </p:set>
                                  </p:childTnLst>
                                </p:cTn>
                              </p:par>
                            </p:childTnLst>
                          </p:cTn>
                        </p:par>
                        <p:par>
                          <p:cTn id="293" fill="hold">
                            <p:stCondLst>
                              <p:cond delay="92500"/>
                            </p:stCondLst>
                            <p:childTnLst>
                              <p:par>
                                <p:cTn id="294" presetID="11" presetClass="entr" presetSubtype="0" fill="hold" grpId="0" nodeType="afterEffect">
                                  <p:stCondLst>
                                    <p:cond delay="0"/>
                                  </p:stCondLst>
                                  <p:childTnLst>
                                    <p:set>
                                      <p:cBhvr>
                                        <p:cTn id="295" dur="1000">
                                          <p:stCondLst>
                                            <p:cond delay="0"/>
                                          </p:stCondLst>
                                        </p:cTn>
                                        <p:tgtEl>
                                          <p:spTgt spid="98"/>
                                        </p:tgtEl>
                                        <p:attrNameLst>
                                          <p:attrName>style.visibility</p:attrName>
                                        </p:attrNameLst>
                                      </p:cBhvr>
                                      <p:to>
                                        <p:strVal val="visible"/>
                                      </p:to>
                                    </p:set>
                                  </p:childTnLst>
                                </p:cTn>
                              </p:par>
                            </p:childTnLst>
                          </p:cTn>
                        </p:par>
                        <p:par>
                          <p:cTn id="296" fill="hold">
                            <p:stCondLst>
                              <p:cond delay="93500"/>
                            </p:stCondLst>
                            <p:childTnLst>
                              <p:par>
                                <p:cTn id="297" presetID="11" presetClass="entr" presetSubtype="0" fill="hold" grpId="0" nodeType="afterEffect">
                                  <p:stCondLst>
                                    <p:cond delay="0"/>
                                  </p:stCondLst>
                                  <p:childTnLst>
                                    <p:set>
                                      <p:cBhvr>
                                        <p:cTn id="298" dur="1000">
                                          <p:stCondLst>
                                            <p:cond delay="0"/>
                                          </p:stCondLst>
                                        </p:cTn>
                                        <p:tgtEl>
                                          <p:spTgt spid="99"/>
                                        </p:tgtEl>
                                        <p:attrNameLst>
                                          <p:attrName>style.visibility</p:attrName>
                                        </p:attrNameLst>
                                      </p:cBhvr>
                                      <p:to>
                                        <p:strVal val="visible"/>
                                      </p:to>
                                    </p:set>
                                  </p:childTnLst>
                                </p:cTn>
                              </p:par>
                            </p:childTnLst>
                          </p:cTn>
                        </p:par>
                        <p:par>
                          <p:cTn id="299" fill="hold">
                            <p:stCondLst>
                              <p:cond delay="94500"/>
                            </p:stCondLst>
                            <p:childTnLst>
                              <p:par>
                                <p:cTn id="300" presetID="11" presetClass="entr" presetSubtype="0" fill="hold" grpId="0" nodeType="afterEffect">
                                  <p:stCondLst>
                                    <p:cond delay="0"/>
                                  </p:stCondLst>
                                  <p:childTnLst>
                                    <p:set>
                                      <p:cBhvr>
                                        <p:cTn id="301" dur="1000">
                                          <p:stCondLst>
                                            <p:cond delay="0"/>
                                          </p:stCondLst>
                                        </p:cTn>
                                        <p:tgtEl>
                                          <p:spTgt spid="100"/>
                                        </p:tgtEl>
                                        <p:attrNameLst>
                                          <p:attrName>style.visibility</p:attrName>
                                        </p:attrNameLst>
                                      </p:cBhvr>
                                      <p:to>
                                        <p:strVal val="visible"/>
                                      </p:to>
                                    </p:set>
                                  </p:childTnLst>
                                </p:cTn>
                              </p:par>
                            </p:childTnLst>
                          </p:cTn>
                        </p:par>
                        <p:par>
                          <p:cTn id="302" fill="hold">
                            <p:stCondLst>
                              <p:cond delay="95500"/>
                            </p:stCondLst>
                            <p:childTnLst>
                              <p:par>
                                <p:cTn id="303" presetID="11" presetClass="entr" presetSubtype="0" fill="hold" grpId="0" nodeType="afterEffect">
                                  <p:stCondLst>
                                    <p:cond delay="0"/>
                                  </p:stCondLst>
                                  <p:childTnLst>
                                    <p:set>
                                      <p:cBhvr>
                                        <p:cTn id="304" dur="1000">
                                          <p:stCondLst>
                                            <p:cond delay="0"/>
                                          </p:stCondLst>
                                        </p:cTn>
                                        <p:tgtEl>
                                          <p:spTgt spid="101"/>
                                        </p:tgtEl>
                                        <p:attrNameLst>
                                          <p:attrName>style.visibility</p:attrName>
                                        </p:attrNameLst>
                                      </p:cBhvr>
                                      <p:to>
                                        <p:strVal val="visible"/>
                                      </p:to>
                                    </p:set>
                                  </p:childTnLst>
                                </p:cTn>
                              </p:par>
                            </p:childTnLst>
                          </p:cTn>
                        </p:par>
                        <p:par>
                          <p:cTn id="305" fill="hold">
                            <p:stCondLst>
                              <p:cond delay="96500"/>
                            </p:stCondLst>
                            <p:childTnLst>
                              <p:par>
                                <p:cTn id="306" presetID="11" presetClass="entr" presetSubtype="0" fill="hold" grpId="0" nodeType="afterEffect">
                                  <p:stCondLst>
                                    <p:cond delay="0"/>
                                  </p:stCondLst>
                                  <p:childTnLst>
                                    <p:set>
                                      <p:cBhvr>
                                        <p:cTn id="307" dur="1000">
                                          <p:stCondLst>
                                            <p:cond delay="0"/>
                                          </p:stCondLst>
                                        </p:cTn>
                                        <p:tgtEl>
                                          <p:spTgt spid="102"/>
                                        </p:tgtEl>
                                        <p:attrNameLst>
                                          <p:attrName>style.visibility</p:attrName>
                                        </p:attrNameLst>
                                      </p:cBhvr>
                                      <p:to>
                                        <p:strVal val="visible"/>
                                      </p:to>
                                    </p:set>
                                  </p:childTnLst>
                                </p:cTn>
                              </p:par>
                            </p:childTnLst>
                          </p:cTn>
                        </p:par>
                        <p:par>
                          <p:cTn id="308" fill="hold">
                            <p:stCondLst>
                              <p:cond delay="97500"/>
                            </p:stCondLst>
                            <p:childTnLst>
                              <p:par>
                                <p:cTn id="309" presetID="11" presetClass="entr" presetSubtype="0" fill="hold" grpId="0" nodeType="afterEffect">
                                  <p:stCondLst>
                                    <p:cond delay="0"/>
                                  </p:stCondLst>
                                  <p:childTnLst>
                                    <p:set>
                                      <p:cBhvr>
                                        <p:cTn id="310" dur="1000">
                                          <p:stCondLst>
                                            <p:cond delay="0"/>
                                          </p:stCondLst>
                                        </p:cTn>
                                        <p:tgtEl>
                                          <p:spTgt spid="103"/>
                                        </p:tgtEl>
                                        <p:attrNameLst>
                                          <p:attrName>style.visibility</p:attrName>
                                        </p:attrNameLst>
                                      </p:cBhvr>
                                      <p:to>
                                        <p:strVal val="visible"/>
                                      </p:to>
                                    </p:set>
                                  </p:childTnLst>
                                </p:cTn>
                              </p:par>
                            </p:childTnLst>
                          </p:cTn>
                        </p:par>
                        <p:par>
                          <p:cTn id="311" fill="hold">
                            <p:stCondLst>
                              <p:cond delay="98500"/>
                            </p:stCondLst>
                            <p:childTnLst>
                              <p:par>
                                <p:cTn id="312" presetID="11" presetClass="entr" presetSubtype="0" fill="hold" grpId="0" nodeType="afterEffect">
                                  <p:stCondLst>
                                    <p:cond delay="0"/>
                                  </p:stCondLst>
                                  <p:childTnLst>
                                    <p:set>
                                      <p:cBhvr>
                                        <p:cTn id="313" dur="1000">
                                          <p:stCondLst>
                                            <p:cond delay="0"/>
                                          </p:stCondLst>
                                        </p:cTn>
                                        <p:tgtEl>
                                          <p:spTgt spid="104"/>
                                        </p:tgtEl>
                                        <p:attrNameLst>
                                          <p:attrName>style.visibility</p:attrName>
                                        </p:attrNameLst>
                                      </p:cBhvr>
                                      <p:to>
                                        <p:strVal val="visible"/>
                                      </p:to>
                                    </p:set>
                                  </p:childTnLst>
                                </p:cTn>
                              </p:par>
                            </p:childTnLst>
                          </p:cTn>
                        </p:par>
                        <p:par>
                          <p:cTn id="314" fill="hold">
                            <p:stCondLst>
                              <p:cond delay="99500"/>
                            </p:stCondLst>
                            <p:childTnLst>
                              <p:par>
                                <p:cTn id="315" presetID="11" presetClass="entr" presetSubtype="0" fill="hold" grpId="0" nodeType="afterEffect">
                                  <p:stCondLst>
                                    <p:cond delay="0"/>
                                  </p:stCondLst>
                                  <p:childTnLst>
                                    <p:set>
                                      <p:cBhvr>
                                        <p:cTn id="316" dur="1000">
                                          <p:stCondLst>
                                            <p:cond delay="0"/>
                                          </p:stCondLst>
                                        </p:cTn>
                                        <p:tgtEl>
                                          <p:spTgt spid="105"/>
                                        </p:tgtEl>
                                        <p:attrNameLst>
                                          <p:attrName>style.visibility</p:attrName>
                                        </p:attrNameLst>
                                      </p:cBhvr>
                                      <p:to>
                                        <p:strVal val="visible"/>
                                      </p:to>
                                    </p:set>
                                  </p:childTnLst>
                                </p:cTn>
                              </p:par>
                            </p:childTnLst>
                          </p:cTn>
                        </p:par>
                        <p:par>
                          <p:cTn id="317" fill="hold">
                            <p:stCondLst>
                              <p:cond delay="100500"/>
                            </p:stCondLst>
                            <p:childTnLst>
                              <p:par>
                                <p:cTn id="318" presetID="11" presetClass="entr" presetSubtype="0" fill="hold" grpId="0" nodeType="afterEffect">
                                  <p:stCondLst>
                                    <p:cond delay="0"/>
                                  </p:stCondLst>
                                  <p:childTnLst>
                                    <p:set>
                                      <p:cBhvr>
                                        <p:cTn id="319" dur="1000">
                                          <p:stCondLst>
                                            <p:cond delay="0"/>
                                          </p:stCondLst>
                                        </p:cTn>
                                        <p:tgtEl>
                                          <p:spTgt spid="106"/>
                                        </p:tgtEl>
                                        <p:attrNameLst>
                                          <p:attrName>style.visibility</p:attrName>
                                        </p:attrNameLst>
                                      </p:cBhvr>
                                      <p:to>
                                        <p:strVal val="visible"/>
                                      </p:to>
                                    </p:set>
                                  </p:childTnLst>
                                </p:cTn>
                              </p:par>
                            </p:childTnLst>
                          </p:cTn>
                        </p:par>
                        <p:par>
                          <p:cTn id="320" fill="hold">
                            <p:stCondLst>
                              <p:cond delay="101500"/>
                            </p:stCondLst>
                            <p:childTnLst>
                              <p:par>
                                <p:cTn id="321" presetID="11" presetClass="entr" presetSubtype="0" fill="hold" grpId="0" nodeType="afterEffect">
                                  <p:stCondLst>
                                    <p:cond delay="0"/>
                                  </p:stCondLst>
                                  <p:childTnLst>
                                    <p:set>
                                      <p:cBhvr>
                                        <p:cTn id="322" dur="1000">
                                          <p:stCondLst>
                                            <p:cond delay="0"/>
                                          </p:stCondLst>
                                        </p:cTn>
                                        <p:tgtEl>
                                          <p:spTgt spid="107"/>
                                        </p:tgtEl>
                                        <p:attrNameLst>
                                          <p:attrName>style.visibility</p:attrName>
                                        </p:attrNameLst>
                                      </p:cBhvr>
                                      <p:to>
                                        <p:strVal val="visible"/>
                                      </p:to>
                                    </p:set>
                                  </p:childTnLst>
                                </p:cTn>
                              </p:par>
                            </p:childTnLst>
                          </p:cTn>
                        </p:par>
                        <p:par>
                          <p:cTn id="323" fill="hold">
                            <p:stCondLst>
                              <p:cond delay="102500"/>
                            </p:stCondLst>
                            <p:childTnLst>
                              <p:par>
                                <p:cTn id="324" presetID="11" presetClass="entr" presetSubtype="0" fill="hold" grpId="0" nodeType="afterEffect">
                                  <p:stCondLst>
                                    <p:cond delay="0"/>
                                  </p:stCondLst>
                                  <p:childTnLst>
                                    <p:set>
                                      <p:cBhvr>
                                        <p:cTn id="325" dur="1000">
                                          <p:stCondLst>
                                            <p:cond delay="0"/>
                                          </p:stCondLst>
                                        </p:cTn>
                                        <p:tgtEl>
                                          <p:spTgt spid="108"/>
                                        </p:tgtEl>
                                        <p:attrNameLst>
                                          <p:attrName>style.visibility</p:attrName>
                                        </p:attrNameLst>
                                      </p:cBhvr>
                                      <p:to>
                                        <p:strVal val="visible"/>
                                      </p:to>
                                    </p:set>
                                  </p:childTnLst>
                                </p:cTn>
                              </p:par>
                            </p:childTnLst>
                          </p:cTn>
                        </p:par>
                        <p:par>
                          <p:cTn id="326" fill="hold">
                            <p:stCondLst>
                              <p:cond delay="103500"/>
                            </p:stCondLst>
                            <p:childTnLst>
                              <p:par>
                                <p:cTn id="327" presetID="11" presetClass="entr" presetSubtype="0" fill="hold" grpId="0" nodeType="afterEffect">
                                  <p:stCondLst>
                                    <p:cond delay="0"/>
                                  </p:stCondLst>
                                  <p:childTnLst>
                                    <p:set>
                                      <p:cBhvr>
                                        <p:cTn id="328" dur="1000">
                                          <p:stCondLst>
                                            <p:cond delay="0"/>
                                          </p:stCondLst>
                                        </p:cTn>
                                        <p:tgtEl>
                                          <p:spTgt spid="109"/>
                                        </p:tgtEl>
                                        <p:attrNameLst>
                                          <p:attrName>style.visibility</p:attrName>
                                        </p:attrNameLst>
                                      </p:cBhvr>
                                      <p:to>
                                        <p:strVal val="visible"/>
                                      </p:to>
                                    </p:set>
                                  </p:childTnLst>
                                </p:cTn>
                              </p:par>
                            </p:childTnLst>
                          </p:cTn>
                        </p:par>
                        <p:par>
                          <p:cTn id="329" fill="hold">
                            <p:stCondLst>
                              <p:cond delay="104500"/>
                            </p:stCondLst>
                            <p:childTnLst>
                              <p:par>
                                <p:cTn id="330" presetID="11" presetClass="entr" presetSubtype="0" fill="hold" grpId="0" nodeType="afterEffect">
                                  <p:stCondLst>
                                    <p:cond delay="0"/>
                                  </p:stCondLst>
                                  <p:childTnLst>
                                    <p:set>
                                      <p:cBhvr>
                                        <p:cTn id="331" dur="1000">
                                          <p:stCondLst>
                                            <p:cond delay="0"/>
                                          </p:stCondLst>
                                        </p:cTn>
                                        <p:tgtEl>
                                          <p:spTgt spid="110"/>
                                        </p:tgtEl>
                                        <p:attrNameLst>
                                          <p:attrName>style.visibility</p:attrName>
                                        </p:attrNameLst>
                                      </p:cBhvr>
                                      <p:to>
                                        <p:strVal val="visible"/>
                                      </p:to>
                                    </p:set>
                                  </p:childTnLst>
                                </p:cTn>
                              </p:par>
                            </p:childTnLst>
                          </p:cTn>
                        </p:par>
                        <p:par>
                          <p:cTn id="332" fill="hold">
                            <p:stCondLst>
                              <p:cond delay="105500"/>
                            </p:stCondLst>
                            <p:childTnLst>
                              <p:par>
                                <p:cTn id="333" presetID="11" presetClass="entr" presetSubtype="0" fill="hold" grpId="0" nodeType="afterEffect">
                                  <p:stCondLst>
                                    <p:cond delay="0"/>
                                  </p:stCondLst>
                                  <p:childTnLst>
                                    <p:set>
                                      <p:cBhvr>
                                        <p:cTn id="334" dur="1000">
                                          <p:stCondLst>
                                            <p:cond delay="0"/>
                                          </p:stCondLst>
                                        </p:cTn>
                                        <p:tgtEl>
                                          <p:spTgt spid="111"/>
                                        </p:tgtEl>
                                        <p:attrNameLst>
                                          <p:attrName>style.visibility</p:attrName>
                                        </p:attrNameLst>
                                      </p:cBhvr>
                                      <p:to>
                                        <p:strVal val="visible"/>
                                      </p:to>
                                    </p:set>
                                  </p:childTnLst>
                                </p:cTn>
                              </p:par>
                            </p:childTnLst>
                          </p:cTn>
                        </p:par>
                        <p:par>
                          <p:cTn id="335" fill="hold">
                            <p:stCondLst>
                              <p:cond delay="106500"/>
                            </p:stCondLst>
                            <p:childTnLst>
                              <p:par>
                                <p:cTn id="336" presetID="11" presetClass="entr" presetSubtype="0" fill="hold" grpId="0" nodeType="afterEffect">
                                  <p:stCondLst>
                                    <p:cond delay="0"/>
                                  </p:stCondLst>
                                  <p:childTnLst>
                                    <p:set>
                                      <p:cBhvr>
                                        <p:cTn id="337" dur="1000">
                                          <p:stCondLst>
                                            <p:cond delay="0"/>
                                          </p:stCondLst>
                                        </p:cTn>
                                        <p:tgtEl>
                                          <p:spTgt spid="112"/>
                                        </p:tgtEl>
                                        <p:attrNameLst>
                                          <p:attrName>style.visibility</p:attrName>
                                        </p:attrNameLst>
                                      </p:cBhvr>
                                      <p:to>
                                        <p:strVal val="visible"/>
                                      </p:to>
                                    </p:set>
                                  </p:childTnLst>
                                </p:cTn>
                              </p:par>
                            </p:childTnLst>
                          </p:cTn>
                        </p:par>
                        <p:par>
                          <p:cTn id="338" fill="hold">
                            <p:stCondLst>
                              <p:cond delay="107500"/>
                            </p:stCondLst>
                            <p:childTnLst>
                              <p:par>
                                <p:cTn id="339" presetID="11" presetClass="entr" presetSubtype="0" fill="hold" grpId="0" nodeType="afterEffect">
                                  <p:stCondLst>
                                    <p:cond delay="0"/>
                                  </p:stCondLst>
                                  <p:childTnLst>
                                    <p:set>
                                      <p:cBhvr>
                                        <p:cTn id="340" dur="1000">
                                          <p:stCondLst>
                                            <p:cond delay="0"/>
                                          </p:stCondLst>
                                        </p:cTn>
                                        <p:tgtEl>
                                          <p:spTgt spid="113"/>
                                        </p:tgtEl>
                                        <p:attrNameLst>
                                          <p:attrName>style.visibility</p:attrName>
                                        </p:attrNameLst>
                                      </p:cBhvr>
                                      <p:to>
                                        <p:strVal val="visible"/>
                                      </p:to>
                                    </p:set>
                                  </p:childTnLst>
                                </p:cTn>
                              </p:par>
                            </p:childTnLst>
                          </p:cTn>
                        </p:par>
                        <p:par>
                          <p:cTn id="341" fill="hold">
                            <p:stCondLst>
                              <p:cond delay="108500"/>
                            </p:stCondLst>
                            <p:childTnLst>
                              <p:par>
                                <p:cTn id="342" presetID="11" presetClass="entr" presetSubtype="0" fill="hold" grpId="0" nodeType="afterEffect">
                                  <p:stCondLst>
                                    <p:cond delay="0"/>
                                  </p:stCondLst>
                                  <p:childTnLst>
                                    <p:set>
                                      <p:cBhvr>
                                        <p:cTn id="343" dur="1000">
                                          <p:stCondLst>
                                            <p:cond delay="0"/>
                                          </p:stCondLst>
                                        </p:cTn>
                                        <p:tgtEl>
                                          <p:spTgt spid="114"/>
                                        </p:tgtEl>
                                        <p:attrNameLst>
                                          <p:attrName>style.visibility</p:attrName>
                                        </p:attrNameLst>
                                      </p:cBhvr>
                                      <p:to>
                                        <p:strVal val="visible"/>
                                      </p:to>
                                    </p:set>
                                  </p:childTnLst>
                                </p:cTn>
                              </p:par>
                            </p:childTnLst>
                          </p:cTn>
                        </p:par>
                        <p:par>
                          <p:cTn id="344" fill="hold">
                            <p:stCondLst>
                              <p:cond delay="109500"/>
                            </p:stCondLst>
                            <p:childTnLst>
                              <p:par>
                                <p:cTn id="345" presetID="11" presetClass="entr" presetSubtype="0" fill="hold" grpId="0" nodeType="afterEffect">
                                  <p:stCondLst>
                                    <p:cond delay="0"/>
                                  </p:stCondLst>
                                  <p:childTnLst>
                                    <p:set>
                                      <p:cBhvr>
                                        <p:cTn id="346" dur="1000">
                                          <p:stCondLst>
                                            <p:cond delay="0"/>
                                          </p:stCondLst>
                                        </p:cTn>
                                        <p:tgtEl>
                                          <p:spTgt spid="115"/>
                                        </p:tgtEl>
                                        <p:attrNameLst>
                                          <p:attrName>style.visibility</p:attrName>
                                        </p:attrNameLst>
                                      </p:cBhvr>
                                      <p:to>
                                        <p:strVal val="visible"/>
                                      </p:to>
                                    </p:set>
                                  </p:childTnLst>
                                </p:cTn>
                              </p:par>
                            </p:childTnLst>
                          </p:cTn>
                        </p:par>
                        <p:par>
                          <p:cTn id="347" fill="hold">
                            <p:stCondLst>
                              <p:cond delay="110500"/>
                            </p:stCondLst>
                            <p:childTnLst>
                              <p:par>
                                <p:cTn id="348" presetID="11" presetClass="entr" presetSubtype="0" fill="hold" grpId="0" nodeType="afterEffect">
                                  <p:stCondLst>
                                    <p:cond delay="0"/>
                                  </p:stCondLst>
                                  <p:childTnLst>
                                    <p:set>
                                      <p:cBhvr>
                                        <p:cTn id="349" dur="1000">
                                          <p:stCondLst>
                                            <p:cond delay="0"/>
                                          </p:stCondLst>
                                        </p:cTn>
                                        <p:tgtEl>
                                          <p:spTgt spid="116"/>
                                        </p:tgtEl>
                                        <p:attrNameLst>
                                          <p:attrName>style.visibility</p:attrName>
                                        </p:attrNameLst>
                                      </p:cBhvr>
                                      <p:to>
                                        <p:strVal val="visible"/>
                                      </p:to>
                                    </p:set>
                                  </p:childTnLst>
                                </p:cTn>
                              </p:par>
                            </p:childTnLst>
                          </p:cTn>
                        </p:par>
                        <p:par>
                          <p:cTn id="350" fill="hold">
                            <p:stCondLst>
                              <p:cond delay="111500"/>
                            </p:stCondLst>
                            <p:childTnLst>
                              <p:par>
                                <p:cTn id="351" presetID="11" presetClass="entr" presetSubtype="0" fill="hold" grpId="0" nodeType="afterEffect">
                                  <p:stCondLst>
                                    <p:cond delay="0"/>
                                  </p:stCondLst>
                                  <p:childTnLst>
                                    <p:set>
                                      <p:cBhvr>
                                        <p:cTn id="352" dur="1000">
                                          <p:stCondLst>
                                            <p:cond delay="0"/>
                                          </p:stCondLst>
                                        </p:cTn>
                                        <p:tgtEl>
                                          <p:spTgt spid="117"/>
                                        </p:tgtEl>
                                        <p:attrNameLst>
                                          <p:attrName>style.visibility</p:attrName>
                                        </p:attrNameLst>
                                      </p:cBhvr>
                                      <p:to>
                                        <p:strVal val="visible"/>
                                      </p:to>
                                    </p:set>
                                  </p:childTnLst>
                                </p:cTn>
                              </p:par>
                            </p:childTnLst>
                          </p:cTn>
                        </p:par>
                        <p:par>
                          <p:cTn id="353" fill="hold">
                            <p:stCondLst>
                              <p:cond delay="112500"/>
                            </p:stCondLst>
                            <p:childTnLst>
                              <p:par>
                                <p:cTn id="354" presetID="11" presetClass="entr" presetSubtype="0" fill="hold" grpId="0" nodeType="afterEffect">
                                  <p:stCondLst>
                                    <p:cond delay="0"/>
                                  </p:stCondLst>
                                  <p:childTnLst>
                                    <p:set>
                                      <p:cBhvr>
                                        <p:cTn id="355" dur="1000">
                                          <p:stCondLst>
                                            <p:cond delay="0"/>
                                          </p:stCondLst>
                                        </p:cTn>
                                        <p:tgtEl>
                                          <p:spTgt spid="118"/>
                                        </p:tgtEl>
                                        <p:attrNameLst>
                                          <p:attrName>style.visibility</p:attrName>
                                        </p:attrNameLst>
                                      </p:cBhvr>
                                      <p:to>
                                        <p:strVal val="visible"/>
                                      </p:to>
                                    </p:set>
                                  </p:childTnLst>
                                </p:cTn>
                              </p:par>
                            </p:childTnLst>
                          </p:cTn>
                        </p:par>
                        <p:par>
                          <p:cTn id="356" fill="hold">
                            <p:stCondLst>
                              <p:cond delay="113500"/>
                            </p:stCondLst>
                            <p:childTnLst>
                              <p:par>
                                <p:cTn id="357" presetID="11" presetClass="entr" presetSubtype="0" fill="hold" grpId="0" nodeType="afterEffect">
                                  <p:stCondLst>
                                    <p:cond delay="0"/>
                                  </p:stCondLst>
                                  <p:childTnLst>
                                    <p:set>
                                      <p:cBhvr>
                                        <p:cTn id="358" dur="1000">
                                          <p:stCondLst>
                                            <p:cond delay="0"/>
                                          </p:stCondLst>
                                        </p:cTn>
                                        <p:tgtEl>
                                          <p:spTgt spid="119"/>
                                        </p:tgtEl>
                                        <p:attrNameLst>
                                          <p:attrName>style.visibility</p:attrName>
                                        </p:attrNameLst>
                                      </p:cBhvr>
                                      <p:to>
                                        <p:strVal val="visible"/>
                                      </p:to>
                                    </p:set>
                                  </p:childTnLst>
                                </p:cTn>
                              </p:par>
                            </p:childTnLst>
                          </p:cTn>
                        </p:par>
                        <p:par>
                          <p:cTn id="359" fill="hold">
                            <p:stCondLst>
                              <p:cond delay="114500"/>
                            </p:stCondLst>
                            <p:childTnLst>
                              <p:par>
                                <p:cTn id="360" presetID="11" presetClass="entr" presetSubtype="0" fill="hold" grpId="0" nodeType="afterEffect">
                                  <p:stCondLst>
                                    <p:cond delay="0"/>
                                  </p:stCondLst>
                                  <p:childTnLst>
                                    <p:set>
                                      <p:cBhvr>
                                        <p:cTn id="361" dur="1000">
                                          <p:stCondLst>
                                            <p:cond delay="0"/>
                                          </p:stCondLst>
                                        </p:cTn>
                                        <p:tgtEl>
                                          <p:spTgt spid="120"/>
                                        </p:tgtEl>
                                        <p:attrNameLst>
                                          <p:attrName>style.visibility</p:attrName>
                                        </p:attrNameLst>
                                      </p:cBhvr>
                                      <p:to>
                                        <p:strVal val="visible"/>
                                      </p:to>
                                    </p:set>
                                  </p:childTnLst>
                                </p:cTn>
                              </p:par>
                            </p:childTnLst>
                          </p:cTn>
                        </p:par>
                        <p:par>
                          <p:cTn id="362" fill="hold">
                            <p:stCondLst>
                              <p:cond delay="115500"/>
                            </p:stCondLst>
                            <p:childTnLst>
                              <p:par>
                                <p:cTn id="363" presetID="11" presetClass="entr" presetSubtype="0" fill="hold" grpId="0" nodeType="afterEffect">
                                  <p:stCondLst>
                                    <p:cond delay="0"/>
                                  </p:stCondLst>
                                  <p:childTnLst>
                                    <p:set>
                                      <p:cBhvr>
                                        <p:cTn id="364" dur="1000">
                                          <p:stCondLst>
                                            <p:cond delay="0"/>
                                          </p:stCondLst>
                                        </p:cTn>
                                        <p:tgtEl>
                                          <p:spTgt spid="121"/>
                                        </p:tgtEl>
                                        <p:attrNameLst>
                                          <p:attrName>style.visibility</p:attrName>
                                        </p:attrNameLst>
                                      </p:cBhvr>
                                      <p:to>
                                        <p:strVal val="visible"/>
                                      </p:to>
                                    </p:set>
                                  </p:childTnLst>
                                </p:cTn>
                              </p:par>
                            </p:childTnLst>
                          </p:cTn>
                        </p:par>
                        <p:par>
                          <p:cTn id="365" fill="hold">
                            <p:stCondLst>
                              <p:cond delay="116500"/>
                            </p:stCondLst>
                            <p:childTnLst>
                              <p:par>
                                <p:cTn id="366" presetID="11" presetClass="entr" presetSubtype="0" fill="hold" grpId="0" nodeType="afterEffect">
                                  <p:stCondLst>
                                    <p:cond delay="0"/>
                                  </p:stCondLst>
                                  <p:childTnLst>
                                    <p:set>
                                      <p:cBhvr>
                                        <p:cTn id="367" dur="1000">
                                          <p:stCondLst>
                                            <p:cond delay="0"/>
                                          </p:stCondLst>
                                        </p:cTn>
                                        <p:tgtEl>
                                          <p:spTgt spid="122"/>
                                        </p:tgtEl>
                                        <p:attrNameLst>
                                          <p:attrName>style.visibility</p:attrName>
                                        </p:attrNameLst>
                                      </p:cBhvr>
                                      <p:to>
                                        <p:strVal val="visible"/>
                                      </p:to>
                                    </p:set>
                                  </p:childTnLst>
                                </p:cTn>
                              </p:par>
                            </p:childTnLst>
                          </p:cTn>
                        </p:par>
                        <p:par>
                          <p:cTn id="368" fill="hold">
                            <p:stCondLst>
                              <p:cond delay="117500"/>
                            </p:stCondLst>
                            <p:childTnLst>
                              <p:par>
                                <p:cTn id="369" presetID="11" presetClass="entr" presetSubtype="0" fill="hold" grpId="0" nodeType="afterEffect">
                                  <p:stCondLst>
                                    <p:cond delay="0"/>
                                  </p:stCondLst>
                                  <p:childTnLst>
                                    <p:set>
                                      <p:cBhvr>
                                        <p:cTn id="370" dur="1000">
                                          <p:stCondLst>
                                            <p:cond delay="0"/>
                                          </p:stCondLst>
                                        </p:cTn>
                                        <p:tgtEl>
                                          <p:spTgt spid="123"/>
                                        </p:tgtEl>
                                        <p:attrNameLst>
                                          <p:attrName>style.visibility</p:attrName>
                                        </p:attrNameLst>
                                      </p:cBhvr>
                                      <p:to>
                                        <p:strVal val="visible"/>
                                      </p:to>
                                    </p:set>
                                  </p:childTnLst>
                                </p:cTn>
                              </p:par>
                            </p:childTnLst>
                          </p:cTn>
                        </p:par>
                        <p:par>
                          <p:cTn id="371" fill="hold">
                            <p:stCondLst>
                              <p:cond delay="118500"/>
                            </p:stCondLst>
                            <p:childTnLst>
                              <p:par>
                                <p:cTn id="372" presetID="11" presetClass="entr" presetSubtype="0" fill="hold" grpId="0" nodeType="afterEffect">
                                  <p:stCondLst>
                                    <p:cond delay="0"/>
                                  </p:stCondLst>
                                  <p:childTnLst>
                                    <p:set>
                                      <p:cBhvr>
                                        <p:cTn id="373" dur="1000">
                                          <p:stCondLst>
                                            <p:cond delay="0"/>
                                          </p:stCondLst>
                                        </p:cTn>
                                        <p:tgtEl>
                                          <p:spTgt spid="124"/>
                                        </p:tgtEl>
                                        <p:attrNameLst>
                                          <p:attrName>style.visibility</p:attrName>
                                        </p:attrNameLst>
                                      </p:cBhvr>
                                      <p:to>
                                        <p:strVal val="visible"/>
                                      </p:to>
                                    </p:set>
                                  </p:childTnLst>
                                </p:cTn>
                              </p:par>
                            </p:childTnLst>
                          </p:cTn>
                        </p:par>
                        <p:par>
                          <p:cTn id="374" fill="hold">
                            <p:stCondLst>
                              <p:cond delay="119500"/>
                            </p:stCondLst>
                            <p:childTnLst>
                              <p:par>
                                <p:cTn id="375" presetID="11" presetClass="entr" presetSubtype="0" fill="hold" grpId="0" nodeType="afterEffect">
                                  <p:stCondLst>
                                    <p:cond delay="0"/>
                                  </p:stCondLst>
                                  <p:childTnLst>
                                    <p:set>
                                      <p:cBhvr>
                                        <p:cTn id="376" dur="1000">
                                          <p:stCondLst>
                                            <p:cond delay="0"/>
                                          </p:stCondLst>
                                        </p:cTn>
                                        <p:tgtEl>
                                          <p:spTgt spid="125"/>
                                        </p:tgtEl>
                                        <p:attrNameLst>
                                          <p:attrName>style.visibility</p:attrName>
                                        </p:attrNameLst>
                                      </p:cBhvr>
                                      <p:to>
                                        <p:strVal val="visible"/>
                                      </p:to>
                                    </p:set>
                                  </p:childTnLst>
                                </p:cTn>
                              </p:par>
                            </p:childTnLst>
                          </p:cTn>
                        </p:par>
                        <p:par>
                          <p:cTn id="377" fill="hold">
                            <p:stCondLst>
                              <p:cond delay="120500"/>
                            </p:stCondLst>
                            <p:childTnLst>
                              <p:par>
                                <p:cTn id="378" presetID="11" presetClass="entr" presetSubtype="0" fill="hold" grpId="0" nodeType="afterEffect">
                                  <p:stCondLst>
                                    <p:cond delay="0"/>
                                  </p:stCondLst>
                                  <p:childTnLst>
                                    <p:set>
                                      <p:cBhvr>
                                        <p:cTn id="379" dur="1000">
                                          <p:stCondLst>
                                            <p:cond delay="0"/>
                                          </p:stCondLst>
                                        </p:cTn>
                                        <p:tgtEl>
                                          <p:spTgt spid="126"/>
                                        </p:tgtEl>
                                        <p:attrNameLst>
                                          <p:attrName>style.visibility</p:attrName>
                                        </p:attrNameLst>
                                      </p:cBhvr>
                                      <p:to>
                                        <p:strVal val="visible"/>
                                      </p:to>
                                    </p:set>
                                  </p:childTnLst>
                                </p:cTn>
                              </p:par>
                            </p:childTnLst>
                          </p:cTn>
                        </p:par>
                        <p:par>
                          <p:cTn id="380" fill="hold">
                            <p:stCondLst>
                              <p:cond delay="121500"/>
                            </p:stCondLst>
                            <p:childTnLst>
                              <p:par>
                                <p:cTn id="381" presetID="11" presetClass="entr" presetSubtype="0" fill="hold" grpId="0" nodeType="afterEffect">
                                  <p:stCondLst>
                                    <p:cond delay="0"/>
                                  </p:stCondLst>
                                  <p:childTnLst>
                                    <p:set>
                                      <p:cBhvr>
                                        <p:cTn id="382" dur="1000">
                                          <p:stCondLst>
                                            <p:cond delay="0"/>
                                          </p:stCondLst>
                                        </p:cTn>
                                        <p:tgtEl>
                                          <p:spTgt spid="127"/>
                                        </p:tgtEl>
                                        <p:attrNameLst>
                                          <p:attrName>style.visibility</p:attrName>
                                        </p:attrNameLst>
                                      </p:cBhvr>
                                      <p:to>
                                        <p:strVal val="visible"/>
                                      </p:to>
                                    </p:set>
                                  </p:childTnLst>
                                </p:cTn>
                              </p:par>
                            </p:childTnLst>
                          </p:cTn>
                        </p:par>
                        <p:par>
                          <p:cTn id="383" fill="hold">
                            <p:stCondLst>
                              <p:cond delay="122500"/>
                            </p:stCondLst>
                            <p:childTnLst>
                              <p:par>
                                <p:cTn id="384" presetID="11" presetClass="entr" presetSubtype="0" fill="hold" grpId="0" nodeType="afterEffect">
                                  <p:stCondLst>
                                    <p:cond delay="0"/>
                                  </p:stCondLst>
                                  <p:childTnLst>
                                    <p:set>
                                      <p:cBhvr>
                                        <p:cTn id="385" dur="1000">
                                          <p:stCondLst>
                                            <p:cond delay="0"/>
                                          </p:stCondLst>
                                        </p:cTn>
                                        <p:tgtEl>
                                          <p:spTgt spid="128"/>
                                        </p:tgtEl>
                                        <p:attrNameLst>
                                          <p:attrName>style.visibility</p:attrName>
                                        </p:attrNameLst>
                                      </p:cBhvr>
                                      <p:to>
                                        <p:strVal val="visible"/>
                                      </p:to>
                                    </p:set>
                                  </p:childTnLst>
                                </p:cTn>
                              </p:par>
                            </p:childTnLst>
                          </p:cTn>
                        </p:par>
                        <p:par>
                          <p:cTn id="386" fill="hold">
                            <p:stCondLst>
                              <p:cond delay="123500"/>
                            </p:stCondLst>
                            <p:childTnLst>
                              <p:par>
                                <p:cTn id="387" presetID="11" presetClass="entr" presetSubtype="0" fill="hold" grpId="0" nodeType="afterEffect">
                                  <p:stCondLst>
                                    <p:cond delay="0"/>
                                  </p:stCondLst>
                                  <p:childTnLst>
                                    <p:set>
                                      <p:cBhvr>
                                        <p:cTn id="388" dur="1000">
                                          <p:stCondLst>
                                            <p:cond delay="0"/>
                                          </p:stCondLst>
                                        </p:cTn>
                                        <p:tgtEl>
                                          <p:spTgt spid="129"/>
                                        </p:tgtEl>
                                        <p:attrNameLst>
                                          <p:attrName>style.visibility</p:attrName>
                                        </p:attrNameLst>
                                      </p:cBhvr>
                                      <p:to>
                                        <p:strVal val="visible"/>
                                      </p:to>
                                    </p:set>
                                  </p:childTnLst>
                                </p:cTn>
                              </p:par>
                            </p:childTnLst>
                          </p:cTn>
                        </p:par>
                        <p:par>
                          <p:cTn id="389" fill="hold">
                            <p:stCondLst>
                              <p:cond delay="124500"/>
                            </p:stCondLst>
                            <p:childTnLst>
                              <p:par>
                                <p:cTn id="390" presetID="11" presetClass="entr" presetSubtype="0" fill="hold" grpId="0" nodeType="afterEffect">
                                  <p:stCondLst>
                                    <p:cond delay="0"/>
                                  </p:stCondLst>
                                  <p:childTnLst>
                                    <p:set>
                                      <p:cBhvr>
                                        <p:cTn id="391" dur="1000">
                                          <p:stCondLst>
                                            <p:cond delay="0"/>
                                          </p:stCondLst>
                                        </p:cTn>
                                        <p:tgtEl>
                                          <p:spTgt spid="130"/>
                                        </p:tgtEl>
                                        <p:attrNameLst>
                                          <p:attrName>style.visibility</p:attrName>
                                        </p:attrNameLst>
                                      </p:cBhvr>
                                      <p:to>
                                        <p:strVal val="visible"/>
                                      </p:to>
                                    </p:set>
                                  </p:childTnLst>
                                </p:cTn>
                              </p:par>
                            </p:childTnLst>
                          </p:cTn>
                        </p:par>
                        <p:par>
                          <p:cTn id="392" fill="hold">
                            <p:stCondLst>
                              <p:cond delay="125500"/>
                            </p:stCondLst>
                            <p:childTnLst>
                              <p:par>
                                <p:cTn id="393" presetID="11" presetClass="entr" presetSubtype="0" fill="hold" grpId="0" nodeType="afterEffect">
                                  <p:stCondLst>
                                    <p:cond delay="0"/>
                                  </p:stCondLst>
                                  <p:childTnLst>
                                    <p:set>
                                      <p:cBhvr>
                                        <p:cTn id="394" dur="1000">
                                          <p:stCondLst>
                                            <p:cond delay="0"/>
                                          </p:stCondLst>
                                        </p:cTn>
                                        <p:tgtEl>
                                          <p:spTgt spid="131"/>
                                        </p:tgtEl>
                                        <p:attrNameLst>
                                          <p:attrName>style.visibility</p:attrName>
                                        </p:attrNameLst>
                                      </p:cBhvr>
                                      <p:to>
                                        <p:strVal val="visible"/>
                                      </p:to>
                                    </p:set>
                                  </p:childTnLst>
                                </p:cTn>
                              </p:par>
                            </p:childTnLst>
                          </p:cTn>
                        </p:par>
                        <p:par>
                          <p:cTn id="395" fill="hold">
                            <p:stCondLst>
                              <p:cond delay="126500"/>
                            </p:stCondLst>
                            <p:childTnLst>
                              <p:par>
                                <p:cTn id="396" presetID="11" presetClass="entr" presetSubtype="0" fill="hold" grpId="0" nodeType="afterEffect">
                                  <p:stCondLst>
                                    <p:cond delay="0"/>
                                  </p:stCondLst>
                                  <p:childTnLst>
                                    <p:set>
                                      <p:cBhvr>
                                        <p:cTn id="397" dur="1000">
                                          <p:stCondLst>
                                            <p:cond delay="0"/>
                                          </p:stCondLst>
                                        </p:cTn>
                                        <p:tgtEl>
                                          <p:spTgt spid="132"/>
                                        </p:tgtEl>
                                        <p:attrNameLst>
                                          <p:attrName>style.visibility</p:attrName>
                                        </p:attrNameLst>
                                      </p:cBhvr>
                                      <p:to>
                                        <p:strVal val="visible"/>
                                      </p:to>
                                    </p:set>
                                  </p:childTnLst>
                                </p:cTn>
                              </p:par>
                            </p:childTnLst>
                          </p:cTn>
                        </p:par>
                        <p:par>
                          <p:cTn id="398" fill="hold">
                            <p:stCondLst>
                              <p:cond delay="127500"/>
                            </p:stCondLst>
                            <p:childTnLst>
                              <p:par>
                                <p:cTn id="399" presetID="11" presetClass="entr" presetSubtype="0" fill="hold" grpId="0" nodeType="afterEffect">
                                  <p:stCondLst>
                                    <p:cond delay="0"/>
                                  </p:stCondLst>
                                  <p:childTnLst>
                                    <p:set>
                                      <p:cBhvr>
                                        <p:cTn id="400" dur="1000">
                                          <p:stCondLst>
                                            <p:cond delay="0"/>
                                          </p:stCondLst>
                                        </p:cTn>
                                        <p:tgtEl>
                                          <p:spTgt spid="133"/>
                                        </p:tgtEl>
                                        <p:attrNameLst>
                                          <p:attrName>style.visibility</p:attrName>
                                        </p:attrNameLst>
                                      </p:cBhvr>
                                      <p:to>
                                        <p:strVal val="visible"/>
                                      </p:to>
                                    </p:set>
                                  </p:childTnLst>
                                </p:cTn>
                              </p:par>
                            </p:childTnLst>
                          </p:cTn>
                        </p:par>
                        <p:par>
                          <p:cTn id="401" fill="hold">
                            <p:stCondLst>
                              <p:cond delay="128500"/>
                            </p:stCondLst>
                            <p:childTnLst>
                              <p:par>
                                <p:cTn id="402" presetID="11" presetClass="entr" presetSubtype="0" fill="hold" grpId="0" nodeType="afterEffect">
                                  <p:stCondLst>
                                    <p:cond delay="0"/>
                                  </p:stCondLst>
                                  <p:childTnLst>
                                    <p:set>
                                      <p:cBhvr>
                                        <p:cTn id="403" dur="1000">
                                          <p:stCondLst>
                                            <p:cond delay="0"/>
                                          </p:stCondLst>
                                        </p:cTn>
                                        <p:tgtEl>
                                          <p:spTgt spid="134"/>
                                        </p:tgtEl>
                                        <p:attrNameLst>
                                          <p:attrName>style.visibility</p:attrName>
                                        </p:attrNameLst>
                                      </p:cBhvr>
                                      <p:to>
                                        <p:strVal val="visible"/>
                                      </p:to>
                                    </p:set>
                                  </p:childTnLst>
                                </p:cTn>
                              </p:par>
                            </p:childTnLst>
                          </p:cTn>
                        </p:par>
                        <p:par>
                          <p:cTn id="404" fill="hold">
                            <p:stCondLst>
                              <p:cond delay="129500"/>
                            </p:stCondLst>
                            <p:childTnLst>
                              <p:par>
                                <p:cTn id="405" presetID="11" presetClass="entr" presetSubtype="0" fill="hold" grpId="0" nodeType="afterEffect">
                                  <p:stCondLst>
                                    <p:cond delay="0"/>
                                  </p:stCondLst>
                                  <p:childTnLst>
                                    <p:set>
                                      <p:cBhvr>
                                        <p:cTn id="406" dur="1000">
                                          <p:stCondLst>
                                            <p:cond delay="0"/>
                                          </p:stCondLst>
                                        </p:cTn>
                                        <p:tgtEl>
                                          <p:spTgt spid="135"/>
                                        </p:tgtEl>
                                        <p:attrNameLst>
                                          <p:attrName>style.visibility</p:attrName>
                                        </p:attrNameLst>
                                      </p:cBhvr>
                                      <p:to>
                                        <p:strVal val="visible"/>
                                      </p:to>
                                    </p:set>
                                  </p:childTnLst>
                                </p:cTn>
                              </p:par>
                            </p:childTnLst>
                          </p:cTn>
                        </p:par>
                        <p:par>
                          <p:cTn id="407" fill="hold">
                            <p:stCondLst>
                              <p:cond delay="130500"/>
                            </p:stCondLst>
                            <p:childTnLst>
                              <p:par>
                                <p:cTn id="408" presetID="11" presetClass="entr" presetSubtype="0" fill="hold" grpId="0" nodeType="afterEffect">
                                  <p:stCondLst>
                                    <p:cond delay="0"/>
                                  </p:stCondLst>
                                  <p:childTnLst>
                                    <p:set>
                                      <p:cBhvr>
                                        <p:cTn id="409" dur="1000">
                                          <p:stCondLst>
                                            <p:cond delay="0"/>
                                          </p:stCondLst>
                                        </p:cTn>
                                        <p:tgtEl>
                                          <p:spTgt spid="136"/>
                                        </p:tgtEl>
                                        <p:attrNameLst>
                                          <p:attrName>style.visibility</p:attrName>
                                        </p:attrNameLst>
                                      </p:cBhvr>
                                      <p:to>
                                        <p:strVal val="visible"/>
                                      </p:to>
                                    </p:set>
                                  </p:childTnLst>
                                </p:cTn>
                              </p:par>
                            </p:childTnLst>
                          </p:cTn>
                        </p:par>
                        <p:par>
                          <p:cTn id="410" fill="hold">
                            <p:stCondLst>
                              <p:cond delay="131500"/>
                            </p:stCondLst>
                            <p:childTnLst>
                              <p:par>
                                <p:cTn id="411" presetID="11" presetClass="entr" presetSubtype="0" fill="hold" grpId="0" nodeType="afterEffect">
                                  <p:stCondLst>
                                    <p:cond delay="0"/>
                                  </p:stCondLst>
                                  <p:childTnLst>
                                    <p:set>
                                      <p:cBhvr>
                                        <p:cTn id="412" dur="1000">
                                          <p:stCondLst>
                                            <p:cond delay="0"/>
                                          </p:stCondLst>
                                        </p:cTn>
                                        <p:tgtEl>
                                          <p:spTgt spid="137"/>
                                        </p:tgtEl>
                                        <p:attrNameLst>
                                          <p:attrName>style.visibility</p:attrName>
                                        </p:attrNameLst>
                                      </p:cBhvr>
                                      <p:to>
                                        <p:strVal val="visible"/>
                                      </p:to>
                                    </p:set>
                                  </p:childTnLst>
                                </p:cTn>
                              </p:par>
                            </p:childTnLst>
                          </p:cTn>
                        </p:par>
                        <p:par>
                          <p:cTn id="413" fill="hold">
                            <p:stCondLst>
                              <p:cond delay="132500"/>
                            </p:stCondLst>
                            <p:childTnLst>
                              <p:par>
                                <p:cTn id="414" presetID="11" presetClass="entr" presetSubtype="0" fill="hold" grpId="0" nodeType="afterEffect">
                                  <p:stCondLst>
                                    <p:cond delay="0"/>
                                  </p:stCondLst>
                                  <p:childTnLst>
                                    <p:set>
                                      <p:cBhvr>
                                        <p:cTn id="415" dur="1000">
                                          <p:stCondLst>
                                            <p:cond delay="0"/>
                                          </p:stCondLst>
                                        </p:cTn>
                                        <p:tgtEl>
                                          <p:spTgt spid="138"/>
                                        </p:tgtEl>
                                        <p:attrNameLst>
                                          <p:attrName>style.visibility</p:attrName>
                                        </p:attrNameLst>
                                      </p:cBhvr>
                                      <p:to>
                                        <p:strVal val="visible"/>
                                      </p:to>
                                    </p:set>
                                  </p:childTnLst>
                                </p:cTn>
                              </p:par>
                            </p:childTnLst>
                          </p:cTn>
                        </p:par>
                        <p:par>
                          <p:cTn id="416" fill="hold">
                            <p:stCondLst>
                              <p:cond delay="133500"/>
                            </p:stCondLst>
                            <p:childTnLst>
                              <p:par>
                                <p:cTn id="417" presetID="11" presetClass="entr" presetSubtype="0" fill="hold" grpId="0" nodeType="afterEffect">
                                  <p:stCondLst>
                                    <p:cond delay="0"/>
                                  </p:stCondLst>
                                  <p:childTnLst>
                                    <p:set>
                                      <p:cBhvr>
                                        <p:cTn id="418" dur="1000">
                                          <p:stCondLst>
                                            <p:cond delay="0"/>
                                          </p:stCondLst>
                                        </p:cTn>
                                        <p:tgtEl>
                                          <p:spTgt spid="139"/>
                                        </p:tgtEl>
                                        <p:attrNameLst>
                                          <p:attrName>style.visibility</p:attrName>
                                        </p:attrNameLst>
                                      </p:cBhvr>
                                      <p:to>
                                        <p:strVal val="visible"/>
                                      </p:to>
                                    </p:set>
                                  </p:childTnLst>
                                </p:cTn>
                              </p:par>
                            </p:childTnLst>
                          </p:cTn>
                        </p:par>
                        <p:par>
                          <p:cTn id="419" fill="hold">
                            <p:stCondLst>
                              <p:cond delay="134500"/>
                            </p:stCondLst>
                            <p:childTnLst>
                              <p:par>
                                <p:cTn id="420" presetID="11" presetClass="entr" presetSubtype="0" fill="hold" grpId="0" nodeType="afterEffect">
                                  <p:stCondLst>
                                    <p:cond delay="0"/>
                                  </p:stCondLst>
                                  <p:childTnLst>
                                    <p:set>
                                      <p:cBhvr>
                                        <p:cTn id="421" dur="1000">
                                          <p:stCondLst>
                                            <p:cond delay="0"/>
                                          </p:stCondLst>
                                        </p:cTn>
                                        <p:tgtEl>
                                          <p:spTgt spid="140"/>
                                        </p:tgtEl>
                                        <p:attrNameLst>
                                          <p:attrName>style.visibility</p:attrName>
                                        </p:attrNameLst>
                                      </p:cBhvr>
                                      <p:to>
                                        <p:strVal val="visible"/>
                                      </p:to>
                                    </p:set>
                                  </p:childTnLst>
                                </p:cTn>
                              </p:par>
                            </p:childTnLst>
                          </p:cTn>
                        </p:par>
                        <p:par>
                          <p:cTn id="422" fill="hold">
                            <p:stCondLst>
                              <p:cond delay="135500"/>
                            </p:stCondLst>
                            <p:childTnLst>
                              <p:par>
                                <p:cTn id="423" presetID="11" presetClass="entr" presetSubtype="0" fill="hold" grpId="0" nodeType="afterEffect">
                                  <p:stCondLst>
                                    <p:cond delay="0"/>
                                  </p:stCondLst>
                                  <p:childTnLst>
                                    <p:set>
                                      <p:cBhvr>
                                        <p:cTn id="424" dur="1000">
                                          <p:stCondLst>
                                            <p:cond delay="0"/>
                                          </p:stCondLst>
                                        </p:cTn>
                                        <p:tgtEl>
                                          <p:spTgt spid="141"/>
                                        </p:tgtEl>
                                        <p:attrNameLst>
                                          <p:attrName>style.visibility</p:attrName>
                                        </p:attrNameLst>
                                      </p:cBhvr>
                                      <p:to>
                                        <p:strVal val="visible"/>
                                      </p:to>
                                    </p:set>
                                  </p:childTnLst>
                                </p:cTn>
                              </p:par>
                            </p:childTnLst>
                          </p:cTn>
                        </p:par>
                        <p:par>
                          <p:cTn id="425" fill="hold">
                            <p:stCondLst>
                              <p:cond delay="136500"/>
                            </p:stCondLst>
                            <p:childTnLst>
                              <p:par>
                                <p:cTn id="426" presetID="11" presetClass="entr" presetSubtype="0" fill="hold" grpId="0" nodeType="afterEffect">
                                  <p:stCondLst>
                                    <p:cond delay="0"/>
                                  </p:stCondLst>
                                  <p:childTnLst>
                                    <p:set>
                                      <p:cBhvr>
                                        <p:cTn id="427" dur="1000">
                                          <p:stCondLst>
                                            <p:cond delay="0"/>
                                          </p:stCondLst>
                                        </p:cTn>
                                        <p:tgtEl>
                                          <p:spTgt spid="142"/>
                                        </p:tgtEl>
                                        <p:attrNameLst>
                                          <p:attrName>style.visibility</p:attrName>
                                        </p:attrNameLst>
                                      </p:cBhvr>
                                      <p:to>
                                        <p:strVal val="visible"/>
                                      </p:to>
                                    </p:set>
                                  </p:childTnLst>
                                </p:cTn>
                              </p:par>
                            </p:childTnLst>
                          </p:cTn>
                        </p:par>
                        <p:par>
                          <p:cTn id="428" fill="hold">
                            <p:stCondLst>
                              <p:cond delay="137500"/>
                            </p:stCondLst>
                            <p:childTnLst>
                              <p:par>
                                <p:cTn id="429" presetID="11" presetClass="entr" presetSubtype="0" fill="hold" grpId="0" nodeType="afterEffect">
                                  <p:stCondLst>
                                    <p:cond delay="0"/>
                                  </p:stCondLst>
                                  <p:childTnLst>
                                    <p:set>
                                      <p:cBhvr>
                                        <p:cTn id="430" dur="1000">
                                          <p:stCondLst>
                                            <p:cond delay="0"/>
                                          </p:stCondLst>
                                        </p:cTn>
                                        <p:tgtEl>
                                          <p:spTgt spid="143"/>
                                        </p:tgtEl>
                                        <p:attrNameLst>
                                          <p:attrName>style.visibility</p:attrName>
                                        </p:attrNameLst>
                                      </p:cBhvr>
                                      <p:to>
                                        <p:strVal val="visible"/>
                                      </p:to>
                                    </p:set>
                                  </p:childTnLst>
                                </p:cTn>
                              </p:par>
                            </p:childTnLst>
                          </p:cTn>
                        </p:par>
                        <p:par>
                          <p:cTn id="431" fill="hold">
                            <p:stCondLst>
                              <p:cond delay="138500"/>
                            </p:stCondLst>
                            <p:childTnLst>
                              <p:par>
                                <p:cTn id="432" presetID="11" presetClass="entr" presetSubtype="0" fill="hold" grpId="0" nodeType="afterEffect">
                                  <p:stCondLst>
                                    <p:cond delay="0"/>
                                  </p:stCondLst>
                                  <p:childTnLst>
                                    <p:set>
                                      <p:cBhvr>
                                        <p:cTn id="433" dur="1000">
                                          <p:stCondLst>
                                            <p:cond delay="0"/>
                                          </p:stCondLst>
                                        </p:cTn>
                                        <p:tgtEl>
                                          <p:spTgt spid="144"/>
                                        </p:tgtEl>
                                        <p:attrNameLst>
                                          <p:attrName>style.visibility</p:attrName>
                                        </p:attrNameLst>
                                      </p:cBhvr>
                                      <p:to>
                                        <p:strVal val="visible"/>
                                      </p:to>
                                    </p:set>
                                  </p:childTnLst>
                                </p:cTn>
                              </p:par>
                            </p:childTnLst>
                          </p:cTn>
                        </p:par>
                        <p:par>
                          <p:cTn id="434" fill="hold">
                            <p:stCondLst>
                              <p:cond delay="139500"/>
                            </p:stCondLst>
                            <p:childTnLst>
                              <p:par>
                                <p:cTn id="435" presetID="11" presetClass="entr" presetSubtype="0" fill="hold" grpId="0" nodeType="afterEffect">
                                  <p:stCondLst>
                                    <p:cond delay="0"/>
                                  </p:stCondLst>
                                  <p:childTnLst>
                                    <p:set>
                                      <p:cBhvr>
                                        <p:cTn id="436" dur="1000">
                                          <p:stCondLst>
                                            <p:cond delay="0"/>
                                          </p:stCondLst>
                                        </p:cTn>
                                        <p:tgtEl>
                                          <p:spTgt spid="145"/>
                                        </p:tgtEl>
                                        <p:attrNameLst>
                                          <p:attrName>style.visibility</p:attrName>
                                        </p:attrNameLst>
                                      </p:cBhvr>
                                      <p:to>
                                        <p:strVal val="visible"/>
                                      </p:to>
                                    </p:set>
                                  </p:childTnLst>
                                </p:cTn>
                              </p:par>
                            </p:childTnLst>
                          </p:cTn>
                        </p:par>
                        <p:par>
                          <p:cTn id="437" fill="hold">
                            <p:stCondLst>
                              <p:cond delay="140500"/>
                            </p:stCondLst>
                            <p:childTnLst>
                              <p:par>
                                <p:cTn id="438" presetID="11" presetClass="entr" presetSubtype="0" fill="hold" grpId="0" nodeType="afterEffect">
                                  <p:stCondLst>
                                    <p:cond delay="0"/>
                                  </p:stCondLst>
                                  <p:childTnLst>
                                    <p:set>
                                      <p:cBhvr>
                                        <p:cTn id="439" dur="1000">
                                          <p:stCondLst>
                                            <p:cond delay="0"/>
                                          </p:stCondLst>
                                        </p:cTn>
                                        <p:tgtEl>
                                          <p:spTgt spid="146"/>
                                        </p:tgtEl>
                                        <p:attrNameLst>
                                          <p:attrName>style.visibility</p:attrName>
                                        </p:attrNameLst>
                                      </p:cBhvr>
                                      <p:to>
                                        <p:strVal val="visible"/>
                                      </p:to>
                                    </p:set>
                                  </p:childTnLst>
                                </p:cTn>
                              </p:par>
                            </p:childTnLst>
                          </p:cTn>
                        </p:par>
                        <p:par>
                          <p:cTn id="440" fill="hold">
                            <p:stCondLst>
                              <p:cond delay="141500"/>
                            </p:stCondLst>
                            <p:childTnLst>
                              <p:par>
                                <p:cTn id="441" presetID="11" presetClass="entr" presetSubtype="0" fill="hold" grpId="0" nodeType="afterEffect">
                                  <p:stCondLst>
                                    <p:cond delay="0"/>
                                  </p:stCondLst>
                                  <p:childTnLst>
                                    <p:set>
                                      <p:cBhvr>
                                        <p:cTn id="442" dur="1000">
                                          <p:stCondLst>
                                            <p:cond delay="0"/>
                                          </p:stCondLst>
                                        </p:cTn>
                                        <p:tgtEl>
                                          <p:spTgt spid="147"/>
                                        </p:tgtEl>
                                        <p:attrNameLst>
                                          <p:attrName>style.visibility</p:attrName>
                                        </p:attrNameLst>
                                      </p:cBhvr>
                                      <p:to>
                                        <p:strVal val="visible"/>
                                      </p:to>
                                    </p:set>
                                  </p:childTnLst>
                                </p:cTn>
                              </p:par>
                            </p:childTnLst>
                          </p:cTn>
                        </p:par>
                        <p:par>
                          <p:cTn id="443" fill="hold">
                            <p:stCondLst>
                              <p:cond delay="142500"/>
                            </p:stCondLst>
                            <p:childTnLst>
                              <p:par>
                                <p:cTn id="444" presetID="11" presetClass="entr" presetSubtype="0" fill="hold" grpId="0" nodeType="afterEffect">
                                  <p:stCondLst>
                                    <p:cond delay="0"/>
                                  </p:stCondLst>
                                  <p:childTnLst>
                                    <p:set>
                                      <p:cBhvr>
                                        <p:cTn id="445" dur="1000">
                                          <p:stCondLst>
                                            <p:cond delay="0"/>
                                          </p:stCondLst>
                                        </p:cTn>
                                        <p:tgtEl>
                                          <p:spTgt spid="148"/>
                                        </p:tgtEl>
                                        <p:attrNameLst>
                                          <p:attrName>style.visibility</p:attrName>
                                        </p:attrNameLst>
                                      </p:cBhvr>
                                      <p:to>
                                        <p:strVal val="visible"/>
                                      </p:to>
                                    </p:set>
                                  </p:childTnLst>
                                </p:cTn>
                              </p:par>
                            </p:childTnLst>
                          </p:cTn>
                        </p:par>
                        <p:par>
                          <p:cTn id="446" fill="hold">
                            <p:stCondLst>
                              <p:cond delay="143500"/>
                            </p:stCondLst>
                            <p:childTnLst>
                              <p:par>
                                <p:cTn id="447" presetID="11" presetClass="entr" presetSubtype="0" fill="hold" grpId="0" nodeType="afterEffect">
                                  <p:stCondLst>
                                    <p:cond delay="0"/>
                                  </p:stCondLst>
                                  <p:childTnLst>
                                    <p:set>
                                      <p:cBhvr>
                                        <p:cTn id="448" dur="1000">
                                          <p:stCondLst>
                                            <p:cond delay="0"/>
                                          </p:stCondLst>
                                        </p:cTn>
                                        <p:tgtEl>
                                          <p:spTgt spid="149"/>
                                        </p:tgtEl>
                                        <p:attrNameLst>
                                          <p:attrName>style.visibility</p:attrName>
                                        </p:attrNameLst>
                                      </p:cBhvr>
                                      <p:to>
                                        <p:strVal val="visible"/>
                                      </p:to>
                                    </p:set>
                                  </p:childTnLst>
                                </p:cTn>
                              </p:par>
                            </p:childTnLst>
                          </p:cTn>
                        </p:par>
                        <p:par>
                          <p:cTn id="449" fill="hold">
                            <p:stCondLst>
                              <p:cond delay="144500"/>
                            </p:stCondLst>
                            <p:childTnLst>
                              <p:par>
                                <p:cTn id="450" presetID="11" presetClass="entr" presetSubtype="0" fill="hold" grpId="0" nodeType="afterEffect">
                                  <p:stCondLst>
                                    <p:cond delay="0"/>
                                  </p:stCondLst>
                                  <p:childTnLst>
                                    <p:set>
                                      <p:cBhvr>
                                        <p:cTn id="451" dur="1000">
                                          <p:stCondLst>
                                            <p:cond delay="0"/>
                                          </p:stCondLst>
                                        </p:cTn>
                                        <p:tgtEl>
                                          <p:spTgt spid="150"/>
                                        </p:tgtEl>
                                        <p:attrNameLst>
                                          <p:attrName>style.visibility</p:attrName>
                                        </p:attrNameLst>
                                      </p:cBhvr>
                                      <p:to>
                                        <p:strVal val="visible"/>
                                      </p:to>
                                    </p:set>
                                  </p:childTnLst>
                                </p:cTn>
                              </p:par>
                            </p:childTnLst>
                          </p:cTn>
                        </p:par>
                        <p:par>
                          <p:cTn id="452" fill="hold">
                            <p:stCondLst>
                              <p:cond delay="145500"/>
                            </p:stCondLst>
                            <p:childTnLst>
                              <p:par>
                                <p:cTn id="453" presetID="11" presetClass="entr" presetSubtype="0" fill="hold" grpId="0" nodeType="afterEffect">
                                  <p:stCondLst>
                                    <p:cond delay="0"/>
                                  </p:stCondLst>
                                  <p:childTnLst>
                                    <p:set>
                                      <p:cBhvr>
                                        <p:cTn id="454" dur="1000">
                                          <p:stCondLst>
                                            <p:cond delay="0"/>
                                          </p:stCondLst>
                                        </p:cTn>
                                        <p:tgtEl>
                                          <p:spTgt spid="151"/>
                                        </p:tgtEl>
                                        <p:attrNameLst>
                                          <p:attrName>style.visibility</p:attrName>
                                        </p:attrNameLst>
                                      </p:cBhvr>
                                      <p:to>
                                        <p:strVal val="visible"/>
                                      </p:to>
                                    </p:set>
                                  </p:childTnLst>
                                </p:cTn>
                              </p:par>
                            </p:childTnLst>
                          </p:cTn>
                        </p:par>
                        <p:par>
                          <p:cTn id="455" fill="hold">
                            <p:stCondLst>
                              <p:cond delay="146500"/>
                            </p:stCondLst>
                            <p:childTnLst>
                              <p:par>
                                <p:cTn id="456" presetID="11" presetClass="entr" presetSubtype="0" fill="hold" grpId="0" nodeType="afterEffect">
                                  <p:stCondLst>
                                    <p:cond delay="0"/>
                                  </p:stCondLst>
                                  <p:childTnLst>
                                    <p:set>
                                      <p:cBhvr>
                                        <p:cTn id="457" dur="1000">
                                          <p:stCondLst>
                                            <p:cond delay="0"/>
                                          </p:stCondLst>
                                        </p:cTn>
                                        <p:tgtEl>
                                          <p:spTgt spid="152"/>
                                        </p:tgtEl>
                                        <p:attrNameLst>
                                          <p:attrName>style.visibility</p:attrName>
                                        </p:attrNameLst>
                                      </p:cBhvr>
                                      <p:to>
                                        <p:strVal val="visible"/>
                                      </p:to>
                                    </p:set>
                                  </p:childTnLst>
                                </p:cTn>
                              </p:par>
                            </p:childTnLst>
                          </p:cTn>
                        </p:par>
                        <p:par>
                          <p:cTn id="458" fill="hold">
                            <p:stCondLst>
                              <p:cond delay="147500"/>
                            </p:stCondLst>
                            <p:childTnLst>
                              <p:par>
                                <p:cTn id="459" presetID="11" presetClass="entr" presetSubtype="0" fill="hold" grpId="0" nodeType="afterEffect">
                                  <p:stCondLst>
                                    <p:cond delay="0"/>
                                  </p:stCondLst>
                                  <p:childTnLst>
                                    <p:set>
                                      <p:cBhvr>
                                        <p:cTn id="460" dur="1000">
                                          <p:stCondLst>
                                            <p:cond delay="0"/>
                                          </p:stCondLst>
                                        </p:cTn>
                                        <p:tgtEl>
                                          <p:spTgt spid="153"/>
                                        </p:tgtEl>
                                        <p:attrNameLst>
                                          <p:attrName>style.visibility</p:attrName>
                                        </p:attrNameLst>
                                      </p:cBhvr>
                                      <p:to>
                                        <p:strVal val="visible"/>
                                      </p:to>
                                    </p:set>
                                  </p:childTnLst>
                                </p:cTn>
                              </p:par>
                            </p:childTnLst>
                          </p:cTn>
                        </p:par>
                        <p:par>
                          <p:cTn id="461" fill="hold">
                            <p:stCondLst>
                              <p:cond delay="148500"/>
                            </p:stCondLst>
                            <p:childTnLst>
                              <p:par>
                                <p:cTn id="462" presetID="11" presetClass="entr" presetSubtype="0" fill="hold" grpId="0" nodeType="afterEffect">
                                  <p:stCondLst>
                                    <p:cond delay="0"/>
                                  </p:stCondLst>
                                  <p:childTnLst>
                                    <p:set>
                                      <p:cBhvr>
                                        <p:cTn id="463" dur="1000">
                                          <p:stCondLst>
                                            <p:cond delay="0"/>
                                          </p:stCondLst>
                                        </p:cTn>
                                        <p:tgtEl>
                                          <p:spTgt spid="154"/>
                                        </p:tgtEl>
                                        <p:attrNameLst>
                                          <p:attrName>style.visibility</p:attrName>
                                        </p:attrNameLst>
                                      </p:cBhvr>
                                      <p:to>
                                        <p:strVal val="visible"/>
                                      </p:to>
                                    </p:set>
                                  </p:childTnLst>
                                </p:cTn>
                              </p:par>
                            </p:childTnLst>
                          </p:cTn>
                        </p:par>
                        <p:par>
                          <p:cTn id="464" fill="hold">
                            <p:stCondLst>
                              <p:cond delay="149500"/>
                            </p:stCondLst>
                            <p:childTnLst>
                              <p:par>
                                <p:cTn id="465" presetID="11" presetClass="entr" presetSubtype="0" fill="hold" grpId="0" nodeType="afterEffect">
                                  <p:stCondLst>
                                    <p:cond delay="0"/>
                                  </p:stCondLst>
                                  <p:childTnLst>
                                    <p:set>
                                      <p:cBhvr>
                                        <p:cTn id="466" dur="1000">
                                          <p:stCondLst>
                                            <p:cond delay="0"/>
                                          </p:stCondLst>
                                        </p:cTn>
                                        <p:tgtEl>
                                          <p:spTgt spid="155"/>
                                        </p:tgtEl>
                                        <p:attrNameLst>
                                          <p:attrName>style.visibility</p:attrName>
                                        </p:attrNameLst>
                                      </p:cBhvr>
                                      <p:to>
                                        <p:strVal val="visible"/>
                                      </p:to>
                                    </p:set>
                                  </p:childTnLst>
                                </p:cTn>
                              </p:par>
                            </p:childTnLst>
                          </p:cTn>
                        </p:par>
                        <p:par>
                          <p:cTn id="467" fill="hold">
                            <p:stCondLst>
                              <p:cond delay="150500"/>
                            </p:stCondLst>
                            <p:childTnLst>
                              <p:par>
                                <p:cTn id="468" presetID="11" presetClass="entr" presetSubtype="0" fill="hold" grpId="0" nodeType="afterEffect">
                                  <p:stCondLst>
                                    <p:cond delay="0"/>
                                  </p:stCondLst>
                                  <p:childTnLst>
                                    <p:set>
                                      <p:cBhvr>
                                        <p:cTn id="469" dur="1000">
                                          <p:stCondLst>
                                            <p:cond delay="0"/>
                                          </p:stCondLst>
                                        </p:cTn>
                                        <p:tgtEl>
                                          <p:spTgt spid="156"/>
                                        </p:tgtEl>
                                        <p:attrNameLst>
                                          <p:attrName>style.visibility</p:attrName>
                                        </p:attrNameLst>
                                      </p:cBhvr>
                                      <p:to>
                                        <p:strVal val="visible"/>
                                      </p:to>
                                    </p:set>
                                  </p:childTnLst>
                                </p:cTn>
                              </p:par>
                            </p:childTnLst>
                          </p:cTn>
                        </p:par>
                        <p:par>
                          <p:cTn id="470" fill="hold">
                            <p:stCondLst>
                              <p:cond delay="151500"/>
                            </p:stCondLst>
                            <p:childTnLst>
                              <p:par>
                                <p:cTn id="471" presetID="11" presetClass="entr" presetSubtype="0" fill="hold" grpId="0" nodeType="afterEffect">
                                  <p:stCondLst>
                                    <p:cond delay="0"/>
                                  </p:stCondLst>
                                  <p:childTnLst>
                                    <p:set>
                                      <p:cBhvr>
                                        <p:cTn id="472" dur="1000">
                                          <p:stCondLst>
                                            <p:cond delay="0"/>
                                          </p:stCondLst>
                                        </p:cTn>
                                        <p:tgtEl>
                                          <p:spTgt spid="157"/>
                                        </p:tgtEl>
                                        <p:attrNameLst>
                                          <p:attrName>style.visibility</p:attrName>
                                        </p:attrNameLst>
                                      </p:cBhvr>
                                      <p:to>
                                        <p:strVal val="visible"/>
                                      </p:to>
                                    </p:set>
                                  </p:childTnLst>
                                </p:cTn>
                              </p:par>
                            </p:childTnLst>
                          </p:cTn>
                        </p:par>
                        <p:par>
                          <p:cTn id="473" fill="hold">
                            <p:stCondLst>
                              <p:cond delay="152500"/>
                            </p:stCondLst>
                            <p:childTnLst>
                              <p:par>
                                <p:cTn id="474" presetID="11" presetClass="entr" presetSubtype="0" fill="hold" grpId="0" nodeType="afterEffect">
                                  <p:stCondLst>
                                    <p:cond delay="0"/>
                                  </p:stCondLst>
                                  <p:childTnLst>
                                    <p:set>
                                      <p:cBhvr>
                                        <p:cTn id="475" dur="1000">
                                          <p:stCondLst>
                                            <p:cond delay="0"/>
                                          </p:stCondLst>
                                        </p:cTn>
                                        <p:tgtEl>
                                          <p:spTgt spid="158"/>
                                        </p:tgtEl>
                                        <p:attrNameLst>
                                          <p:attrName>style.visibility</p:attrName>
                                        </p:attrNameLst>
                                      </p:cBhvr>
                                      <p:to>
                                        <p:strVal val="visible"/>
                                      </p:to>
                                    </p:set>
                                  </p:childTnLst>
                                </p:cTn>
                              </p:par>
                            </p:childTnLst>
                          </p:cTn>
                        </p:par>
                        <p:par>
                          <p:cTn id="476" fill="hold">
                            <p:stCondLst>
                              <p:cond delay="153500"/>
                            </p:stCondLst>
                            <p:childTnLst>
                              <p:par>
                                <p:cTn id="477" presetID="11" presetClass="entr" presetSubtype="0" fill="hold" grpId="0" nodeType="afterEffect">
                                  <p:stCondLst>
                                    <p:cond delay="0"/>
                                  </p:stCondLst>
                                  <p:childTnLst>
                                    <p:set>
                                      <p:cBhvr>
                                        <p:cTn id="478" dur="1000">
                                          <p:stCondLst>
                                            <p:cond delay="0"/>
                                          </p:stCondLst>
                                        </p:cTn>
                                        <p:tgtEl>
                                          <p:spTgt spid="159"/>
                                        </p:tgtEl>
                                        <p:attrNameLst>
                                          <p:attrName>style.visibility</p:attrName>
                                        </p:attrNameLst>
                                      </p:cBhvr>
                                      <p:to>
                                        <p:strVal val="visible"/>
                                      </p:to>
                                    </p:set>
                                  </p:childTnLst>
                                </p:cTn>
                              </p:par>
                            </p:childTnLst>
                          </p:cTn>
                        </p:par>
                        <p:par>
                          <p:cTn id="479" fill="hold">
                            <p:stCondLst>
                              <p:cond delay="154500"/>
                            </p:stCondLst>
                            <p:childTnLst>
                              <p:par>
                                <p:cTn id="480" presetID="11" presetClass="entr" presetSubtype="0" fill="hold" grpId="0" nodeType="afterEffect">
                                  <p:stCondLst>
                                    <p:cond delay="0"/>
                                  </p:stCondLst>
                                  <p:childTnLst>
                                    <p:set>
                                      <p:cBhvr>
                                        <p:cTn id="481" dur="1000">
                                          <p:stCondLst>
                                            <p:cond delay="0"/>
                                          </p:stCondLst>
                                        </p:cTn>
                                        <p:tgtEl>
                                          <p:spTgt spid="160"/>
                                        </p:tgtEl>
                                        <p:attrNameLst>
                                          <p:attrName>style.visibility</p:attrName>
                                        </p:attrNameLst>
                                      </p:cBhvr>
                                      <p:to>
                                        <p:strVal val="visible"/>
                                      </p:to>
                                    </p:set>
                                  </p:childTnLst>
                                </p:cTn>
                              </p:par>
                            </p:childTnLst>
                          </p:cTn>
                        </p:par>
                        <p:par>
                          <p:cTn id="482" fill="hold">
                            <p:stCondLst>
                              <p:cond delay="155500"/>
                            </p:stCondLst>
                            <p:childTnLst>
                              <p:par>
                                <p:cTn id="483" presetID="11" presetClass="entr" presetSubtype="0" fill="hold" grpId="0" nodeType="afterEffect">
                                  <p:stCondLst>
                                    <p:cond delay="0"/>
                                  </p:stCondLst>
                                  <p:childTnLst>
                                    <p:set>
                                      <p:cBhvr>
                                        <p:cTn id="484" dur="1000">
                                          <p:stCondLst>
                                            <p:cond delay="0"/>
                                          </p:stCondLst>
                                        </p:cTn>
                                        <p:tgtEl>
                                          <p:spTgt spid="161"/>
                                        </p:tgtEl>
                                        <p:attrNameLst>
                                          <p:attrName>style.visibility</p:attrName>
                                        </p:attrNameLst>
                                      </p:cBhvr>
                                      <p:to>
                                        <p:strVal val="visible"/>
                                      </p:to>
                                    </p:set>
                                  </p:childTnLst>
                                </p:cTn>
                              </p:par>
                            </p:childTnLst>
                          </p:cTn>
                        </p:par>
                        <p:par>
                          <p:cTn id="485" fill="hold">
                            <p:stCondLst>
                              <p:cond delay="156500"/>
                            </p:stCondLst>
                            <p:childTnLst>
                              <p:par>
                                <p:cTn id="486" presetID="11" presetClass="entr" presetSubtype="0" fill="hold" grpId="0" nodeType="afterEffect">
                                  <p:stCondLst>
                                    <p:cond delay="0"/>
                                  </p:stCondLst>
                                  <p:childTnLst>
                                    <p:set>
                                      <p:cBhvr>
                                        <p:cTn id="487" dur="1000">
                                          <p:stCondLst>
                                            <p:cond delay="0"/>
                                          </p:stCondLst>
                                        </p:cTn>
                                        <p:tgtEl>
                                          <p:spTgt spid="162"/>
                                        </p:tgtEl>
                                        <p:attrNameLst>
                                          <p:attrName>style.visibility</p:attrName>
                                        </p:attrNameLst>
                                      </p:cBhvr>
                                      <p:to>
                                        <p:strVal val="visible"/>
                                      </p:to>
                                    </p:set>
                                  </p:childTnLst>
                                </p:cTn>
                              </p:par>
                            </p:childTnLst>
                          </p:cTn>
                        </p:par>
                        <p:par>
                          <p:cTn id="488" fill="hold">
                            <p:stCondLst>
                              <p:cond delay="157500"/>
                            </p:stCondLst>
                            <p:childTnLst>
                              <p:par>
                                <p:cTn id="489" presetID="11" presetClass="entr" presetSubtype="0" fill="hold" grpId="0" nodeType="afterEffect">
                                  <p:stCondLst>
                                    <p:cond delay="0"/>
                                  </p:stCondLst>
                                  <p:childTnLst>
                                    <p:set>
                                      <p:cBhvr>
                                        <p:cTn id="490" dur="1000">
                                          <p:stCondLst>
                                            <p:cond delay="0"/>
                                          </p:stCondLst>
                                        </p:cTn>
                                        <p:tgtEl>
                                          <p:spTgt spid="163"/>
                                        </p:tgtEl>
                                        <p:attrNameLst>
                                          <p:attrName>style.visibility</p:attrName>
                                        </p:attrNameLst>
                                      </p:cBhvr>
                                      <p:to>
                                        <p:strVal val="visible"/>
                                      </p:to>
                                    </p:set>
                                  </p:childTnLst>
                                </p:cTn>
                              </p:par>
                            </p:childTnLst>
                          </p:cTn>
                        </p:par>
                        <p:par>
                          <p:cTn id="491" fill="hold">
                            <p:stCondLst>
                              <p:cond delay="158500"/>
                            </p:stCondLst>
                            <p:childTnLst>
                              <p:par>
                                <p:cTn id="492" presetID="11" presetClass="entr" presetSubtype="0" fill="hold" grpId="0" nodeType="afterEffect">
                                  <p:stCondLst>
                                    <p:cond delay="0"/>
                                  </p:stCondLst>
                                  <p:childTnLst>
                                    <p:set>
                                      <p:cBhvr>
                                        <p:cTn id="493" dur="1000">
                                          <p:stCondLst>
                                            <p:cond delay="0"/>
                                          </p:stCondLst>
                                        </p:cTn>
                                        <p:tgtEl>
                                          <p:spTgt spid="164"/>
                                        </p:tgtEl>
                                        <p:attrNameLst>
                                          <p:attrName>style.visibility</p:attrName>
                                        </p:attrNameLst>
                                      </p:cBhvr>
                                      <p:to>
                                        <p:strVal val="visible"/>
                                      </p:to>
                                    </p:set>
                                  </p:childTnLst>
                                </p:cTn>
                              </p:par>
                            </p:childTnLst>
                          </p:cTn>
                        </p:par>
                        <p:par>
                          <p:cTn id="494" fill="hold">
                            <p:stCondLst>
                              <p:cond delay="159500"/>
                            </p:stCondLst>
                            <p:childTnLst>
                              <p:par>
                                <p:cTn id="495" presetID="11" presetClass="entr" presetSubtype="0" fill="hold" grpId="0" nodeType="afterEffect">
                                  <p:stCondLst>
                                    <p:cond delay="0"/>
                                  </p:stCondLst>
                                  <p:childTnLst>
                                    <p:set>
                                      <p:cBhvr>
                                        <p:cTn id="496" dur="1000">
                                          <p:stCondLst>
                                            <p:cond delay="0"/>
                                          </p:stCondLst>
                                        </p:cTn>
                                        <p:tgtEl>
                                          <p:spTgt spid="165"/>
                                        </p:tgtEl>
                                        <p:attrNameLst>
                                          <p:attrName>style.visibility</p:attrName>
                                        </p:attrNameLst>
                                      </p:cBhvr>
                                      <p:to>
                                        <p:strVal val="visible"/>
                                      </p:to>
                                    </p:set>
                                  </p:childTnLst>
                                </p:cTn>
                              </p:par>
                            </p:childTnLst>
                          </p:cTn>
                        </p:par>
                        <p:par>
                          <p:cTn id="497" fill="hold">
                            <p:stCondLst>
                              <p:cond delay="160500"/>
                            </p:stCondLst>
                            <p:childTnLst>
                              <p:par>
                                <p:cTn id="498" presetID="11" presetClass="entr" presetSubtype="0" fill="hold" grpId="0" nodeType="afterEffect">
                                  <p:stCondLst>
                                    <p:cond delay="0"/>
                                  </p:stCondLst>
                                  <p:childTnLst>
                                    <p:set>
                                      <p:cBhvr>
                                        <p:cTn id="499" dur="1000">
                                          <p:stCondLst>
                                            <p:cond delay="0"/>
                                          </p:stCondLst>
                                        </p:cTn>
                                        <p:tgtEl>
                                          <p:spTgt spid="166"/>
                                        </p:tgtEl>
                                        <p:attrNameLst>
                                          <p:attrName>style.visibility</p:attrName>
                                        </p:attrNameLst>
                                      </p:cBhvr>
                                      <p:to>
                                        <p:strVal val="visible"/>
                                      </p:to>
                                    </p:set>
                                  </p:childTnLst>
                                </p:cTn>
                              </p:par>
                            </p:childTnLst>
                          </p:cTn>
                        </p:par>
                        <p:par>
                          <p:cTn id="500" fill="hold">
                            <p:stCondLst>
                              <p:cond delay="161500"/>
                            </p:stCondLst>
                            <p:childTnLst>
                              <p:par>
                                <p:cTn id="501" presetID="11" presetClass="entr" presetSubtype="0" fill="hold" grpId="0" nodeType="afterEffect">
                                  <p:stCondLst>
                                    <p:cond delay="0"/>
                                  </p:stCondLst>
                                  <p:childTnLst>
                                    <p:set>
                                      <p:cBhvr>
                                        <p:cTn id="502" dur="1000">
                                          <p:stCondLst>
                                            <p:cond delay="0"/>
                                          </p:stCondLst>
                                        </p:cTn>
                                        <p:tgtEl>
                                          <p:spTgt spid="167"/>
                                        </p:tgtEl>
                                        <p:attrNameLst>
                                          <p:attrName>style.visibility</p:attrName>
                                        </p:attrNameLst>
                                      </p:cBhvr>
                                      <p:to>
                                        <p:strVal val="visible"/>
                                      </p:to>
                                    </p:set>
                                  </p:childTnLst>
                                </p:cTn>
                              </p:par>
                            </p:childTnLst>
                          </p:cTn>
                        </p:par>
                        <p:par>
                          <p:cTn id="503" fill="hold">
                            <p:stCondLst>
                              <p:cond delay="162500"/>
                            </p:stCondLst>
                            <p:childTnLst>
                              <p:par>
                                <p:cTn id="504" presetID="11" presetClass="entr" presetSubtype="0" fill="hold" grpId="0" nodeType="afterEffect">
                                  <p:stCondLst>
                                    <p:cond delay="0"/>
                                  </p:stCondLst>
                                  <p:childTnLst>
                                    <p:set>
                                      <p:cBhvr>
                                        <p:cTn id="505" dur="1000">
                                          <p:stCondLst>
                                            <p:cond delay="0"/>
                                          </p:stCondLst>
                                        </p:cTn>
                                        <p:tgtEl>
                                          <p:spTgt spid="168"/>
                                        </p:tgtEl>
                                        <p:attrNameLst>
                                          <p:attrName>style.visibility</p:attrName>
                                        </p:attrNameLst>
                                      </p:cBhvr>
                                      <p:to>
                                        <p:strVal val="visible"/>
                                      </p:to>
                                    </p:set>
                                  </p:childTnLst>
                                </p:cTn>
                              </p:par>
                            </p:childTnLst>
                          </p:cTn>
                        </p:par>
                        <p:par>
                          <p:cTn id="506" fill="hold">
                            <p:stCondLst>
                              <p:cond delay="163500"/>
                            </p:stCondLst>
                            <p:childTnLst>
                              <p:par>
                                <p:cTn id="507" presetID="11" presetClass="entr" presetSubtype="0" fill="hold" grpId="0" nodeType="afterEffect">
                                  <p:stCondLst>
                                    <p:cond delay="0"/>
                                  </p:stCondLst>
                                  <p:childTnLst>
                                    <p:set>
                                      <p:cBhvr>
                                        <p:cTn id="508" dur="1000">
                                          <p:stCondLst>
                                            <p:cond delay="0"/>
                                          </p:stCondLst>
                                        </p:cTn>
                                        <p:tgtEl>
                                          <p:spTgt spid="169"/>
                                        </p:tgtEl>
                                        <p:attrNameLst>
                                          <p:attrName>style.visibility</p:attrName>
                                        </p:attrNameLst>
                                      </p:cBhvr>
                                      <p:to>
                                        <p:strVal val="visible"/>
                                      </p:to>
                                    </p:set>
                                  </p:childTnLst>
                                </p:cTn>
                              </p:par>
                            </p:childTnLst>
                          </p:cTn>
                        </p:par>
                        <p:par>
                          <p:cTn id="509" fill="hold">
                            <p:stCondLst>
                              <p:cond delay="164500"/>
                            </p:stCondLst>
                            <p:childTnLst>
                              <p:par>
                                <p:cTn id="510" presetID="11" presetClass="entr" presetSubtype="0" fill="hold" grpId="0" nodeType="afterEffect">
                                  <p:stCondLst>
                                    <p:cond delay="0"/>
                                  </p:stCondLst>
                                  <p:childTnLst>
                                    <p:set>
                                      <p:cBhvr>
                                        <p:cTn id="511" dur="1000">
                                          <p:stCondLst>
                                            <p:cond delay="0"/>
                                          </p:stCondLst>
                                        </p:cTn>
                                        <p:tgtEl>
                                          <p:spTgt spid="170"/>
                                        </p:tgtEl>
                                        <p:attrNameLst>
                                          <p:attrName>style.visibility</p:attrName>
                                        </p:attrNameLst>
                                      </p:cBhvr>
                                      <p:to>
                                        <p:strVal val="visible"/>
                                      </p:to>
                                    </p:set>
                                  </p:childTnLst>
                                </p:cTn>
                              </p:par>
                            </p:childTnLst>
                          </p:cTn>
                        </p:par>
                        <p:par>
                          <p:cTn id="512" fill="hold">
                            <p:stCondLst>
                              <p:cond delay="165500"/>
                            </p:stCondLst>
                            <p:childTnLst>
                              <p:par>
                                <p:cTn id="513" presetID="11" presetClass="entr" presetSubtype="0" fill="hold" grpId="0" nodeType="afterEffect">
                                  <p:stCondLst>
                                    <p:cond delay="0"/>
                                  </p:stCondLst>
                                  <p:childTnLst>
                                    <p:set>
                                      <p:cBhvr>
                                        <p:cTn id="514" dur="1000">
                                          <p:stCondLst>
                                            <p:cond delay="0"/>
                                          </p:stCondLst>
                                        </p:cTn>
                                        <p:tgtEl>
                                          <p:spTgt spid="171"/>
                                        </p:tgtEl>
                                        <p:attrNameLst>
                                          <p:attrName>style.visibility</p:attrName>
                                        </p:attrNameLst>
                                      </p:cBhvr>
                                      <p:to>
                                        <p:strVal val="visible"/>
                                      </p:to>
                                    </p:set>
                                  </p:childTnLst>
                                </p:cTn>
                              </p:par>
                            </p:childTnLst>
                          </p:cTn>
                        </p:par>
                        <p:par>
                          <p:cTn id="515" fill="hold">
                            <p:stCondLst>
                              <p:cond delay="166500"/>
                            </p:stCondLst>
                            <p:childTnLst>
                              <p:par>
                                <p:cTn id="516" presetID="11" presetClass="entr" presetSubtype="0" fill="hold" grpId="0" nodeType="afterEffect">
                                  <p:stCondLst>
                                    <p:cond delay="0"/>
                                  </p:stCondLst>
                                  <p:childTnLst>
                                    <p:set>
                                      <p:cBhvr>
                                        <p:cTn id="517" dur="1000">
                                          <p:stCondLst>
                                            <p:cond delay="0"/>
                                          </p:stCondLst>
                                        </p:cTn>
                                        <p:tgtEl>
                                          <p:spTgt spid="172"/>
                                        </p:tgtEl>
                                        <p:attrNameLst>
                                          <p:attrName>style.visibility</p:attrName>
                                        </p:attrNameLst>
                                      </p:cBhvr>
                                      <p:to>
                                        <p:strVal val="visible"/>
                                      </p:to>
                                    </p:set>
                                  </p:childTnLst>
                                </p:cTn>
                              </p:par>
                            </p:childTnLst>
                          </p:cTn>
                        </p:par>
                        <p:par>
                          <p:cTn id="518" fill="hold">
                            <p:stCondLst>
                              <p:cond delay="167500"/>
                            </p:stCondLst>
                            <p:childTnLst>
                              <p:par>
                                <p:cTn id="519" presetID="11" presetClass="entr" presetSubtype="0" fill="hold" grpId="0" nodeType="afterEffect">
                                  <p:stCondLst>
                                    <p:cond delay="0"/>
                                  </p:stCondLst>
                                  <p:childTnLst>
                                    <p:set>
                                      <p:cBhvr>
                                        <p:cTn id="520" dur="1000">
                                          <p:stCondLst>
                                            <p:cond delay="0"/>
                                          </p:stCondLst>
                                        </p:cTn>
                                        <p:tgtEl>
                                          <p:spTgt spid="173"/>
                                        </p:tgtEl>
                                        <p:attrNameLst>
                                          <p:attrName>style.visibility</p:attrName>
                                        </p:attrNameLst>
                                      </p:cBhvr>
                                      <p:to>
                                        <p:strVal val="visible"/>
                                      </p:to>
                                    </p:set>
                                  </p:childTnLst>
                                </p:cTn>
                              </p:par>
                            </p:childTnLst>
                          </p:cTn>
                        </p:par>
                        <p:par>
                          <p:cTn id="521" fill="hold">
                            <p:stCondLst>
                              <p:cond delay="168500"/>
                            </p:stCondLst>
                            <p:childTnLst>
                              <p:par>
                                <p:cTn id="522" presetID="11" presetClass="entr" presetSubtype="0" fill="hold" grpId="0" nodeType="afterEffect">
                                  <p:stCondLst>
                                    <p:cond delay="0"/>
                                  </p:stCondLst>
                                  <p:childTnLst>
                                    <p:set>
                                      <p:cBhvr>
                                        <p:cTn id="523" dur="1000">
                                          <p:stCondLst>
                                            <p:cond delay="0"/>
                                          </p:stCondLst>
                                        </p:cTn>
                                        <p:tgtEl>
                                          <p:spTgt spid="174"/>
                                        </p:tgtEl>
                                        <p:attrNameLst>
                                          <p:attrName>style.visibility</p:attrName>
                                        </p:attrNameLst>
                                      </p:cBhvr>
                                      <p:to>
                                        <p:strVal val="visible"/>
                                      </p:to>
                                    </p:set>
                                  </p:childTnLst>
                                </p:cTn>
                              </p:par>
                            </p:childTnLst>
                          </p:cTn>
                        </p:par>
                        <p:par>
                          <p:cTn id="524" fill="hold">
                            <p:stCondLst>
                              <p:cond delay="169500"/>
                            </p:stCondLst>
                            <p:childTnLst>
                              <p:par>
                                <p:cTn id="525" presetID="11" presetClass="entr" presetSubtype="0" fill="hold" grpId="0" nodeType="afterEffect">
                                  <p:stCondLst>
                                    <p:cond delay="0"/>
                                  </p:stCondLst>
                                  <p:childTnLst>
                                    <p:set>
                                      <p:cBhvr>
                                        <p:cTn id="526" dur="1000">
                                          <p:stCondLst>
                                            <p:cond delay="0"/>
                                          </p:stCondLst>
                                        </p:cTn>
                                        <p:tgtEl>
                                          <p:spTgt spid="175"/>
                                        </p:tgtEl>
                                        <p:attrNameLst>
                                          <p:attrName>style.visibility</p:attrName>
                                        </p:attrNameLst>
                                      </p:cBhvr>
                                      <p:to>
                                        <p:strVal val="visible"/>
                                      </p:to>
                                    </p:set>
                                  </p:childTnLst>
                                </p:cTn>
                              </p:par>
                            </p:childTnLst>
                          </p:cTn>
                        </p:par>
                        <p:par>
                          <p:cTn id="527" fill="hold">
                            <p:stCondLst>
                              <p:cond delay="170500"/>
                            </p:stCondLst>
                            <p:childTnLst>
                              <p:par>
                                <p:cTn id="528" presetID="11" presetClass="entr" presetSubtype="0" fill="hold" grpId="0" nodeType="afterEffect">
                                  <p:stCondLst>
                                    <p:cond delay="0"/>
                                  </p:stCondLst>
                                  <p:childTnLst>
                                    <p:set>
                                      <p:cBhvr>
                                        <p:cTn id="529" dur="1000">
                                          <p:stCondLst>
                                            <p:cond delay="0"/>
                                          </p:stCondLst>
                                        </p:cTn>
                                        <p:tgtEl>
                                          <p:spTgt spid="176"/>
                                        </p:tgtEl>
                                        <p:attrNameLst>
                                          <p:attrName>style.visibility</p:attrName>
                                        </p:attrNameLst>
                                      </p:cBhvr>
                                      <p:to>
                                        <p:strVal val="visible"/>
                                      </p:to>
                                    </p:set>
                                  </p:childTnLst>
                                </p:cTn>
                              </p:par>
                            </p:childTnLst>
                          </p:cTn>
                        </p:par>
                        <p:par>
                          <p:cTn id="530" fill="hold">
                            <p:stCondLst>
                              <p:cond delay="171500"/>
                            </p:stCondLst>
                            <p:childTnLst>
                              <p:par>
                                <p:cTn id="531" presetID="11" presetClass="entr" presetSubtype="0" fill="hold" grpId="0" nodeType="afterEffect">
                                  <p:stCondLst>
                                    <p:cond delay="0"/>
                                  </p:stCondLst>
                                  <p:childTnLst>
                                    <p:set>
                                      <p:cBhvr>
                                        <p:cTn id="532" dur="1000">
                                          <p:stCondLst>
                                            <p:cond delay="0"/>
                                          </p:stCondLst>
                                        </p:cTn>
                                        <p:tgtEl>
                                          <p:spTgt spid="177"/>
                                        </p:tgtEl>
                                        <p:attrNameLst>
                                          <p:attrName>style.visibility</p:attrName>
                                        </p:attrNameLst>
                                      </p:cBhvr>
                                      <p:to>
                                        <p:strVal val="visible"/>
                                      </p:to>
                                    </p:set>
                                  </p:childTnLst>
                                </p:cTn>
                              </p:par>
                            </p:childTnLst>
                          </p:cTn>
                        </p:par>
                        <p:par>
                          <p:cTn id="533" fill="hold">
                            <p:stCondLst>
                              <p:cond delay="172500"/>
                            </p:stCondLst>
                            <p:childTnLst>
                              <p:par>
                                <p:cTn id="534" presetID="11" presetClass="entr" presetSubtype="0" fill="hold" grpId="0" nodeType="afterEffect">
                                  <p:stCondLst>
                                    <p:cond delay="0"/>
                                  </p:stCondLst>
                                  <p:childTnLst>
                                    <p:set>
                                      <p:cBhvr>
                                        <p:cTn id="535" dur="1000">
                                          <p:stCondLst>
                                            <p:cond delay="0"/>
                                          </p:stCondLst>
                                        </p:cTn>
                                        <p:tgtEl>
                                          <p:spTgt spid="178"/>
                                        </p:tgtEl>
                                        <p:attrNameLst>
                                          <p:attrName>style.visibility</p:attrName>
                                        </p:attrNameLst>
                                      </p:cBhvr>
                                      <p:to>
                                        <p:strVal val="visible"/>
                                      </p:to>
                                    </p:set>
                                  </p:childTnLst>
                                </p:cTn>
                              </p:par>
                            </p:childTnLst>
                          </p:cTn>
                        </p:par>
                        <p:par>
                          <p:cTn id="536" fill="hold">
                            <p:stCondLst>
                              <p:cond delay="173500"/>
                            </p:stCondLst>
                            <p:childTnLst>
                              <p:par>
                                <p:cTn id="537" presetID="11" presetClass="entr" presetSubtype="0" fill="hold" grpId="0" nodeType="afterEffect">
                                  <p:stCondLst>
                                    <p:cond delay="0"/>
                                  </p:stCondLst>
                                  <p:childTnLst>
                                    <p:set>
                                      <p:cBhvr>
                                        <p:cTn id="538" dur="1000">
                                          <p:stCondLst>
                                            <p:cond delay="0"/>
                                          </p:stCondLst>
                                        </p:cTn>
                                        <p:tgtEl>
                                          <p:spTgt spid="179"/>
                                        </p:tgtEl>
                                        <p:attrNameLst>
                                          <p:attrName>style.visibility</p:attrName>
                                        </p:attrNameLst>
                                      </p:cBhvr>
                                      <p:to>
                                        <p:strVal val="visible"/>
                                      </p:to>
                                    </p:set>
                                  </p:childTnLst>
                                </p:cTn>
                              </p:par>
                            </p:childTnLst>
                          </p:cTn>
                        </p:par>
                        <p:par>
                          <p:cTn id="539" fill="hold">
                            <p:stCondLst>
                              <p:cond delay="174500"/>
                            </p:stCondLst>
                            <p:childTnLst>
                              <p:par>
                                <p:cTn id="540" presetID="11" presetClass="entr" presetSubtype="0" fill="hold" grpId="0" nodeType="afterEffect">
                                  <p:stCondLst>
                                    <p:cond delay="0"/>
                                  </p:stCondLst>
                                  <p:childTnLst>
                                    <p:set>
                                      <p:cBhvr>
                                        <p:cTn id="541" dur="1000">
                                          <p:stCondLst>
                                            <p:cond delay="0"/>
                                          </p:stCondLst>
                                        </p:cTn>
                                        <p:tgtEl>
                                          <p:spTgt spid="180"/>
                                        </p:tgtEl>
                                        <p:attrNameLst>
                                          <p:attrName>style.visibility</p:attrName>
                                        </p:attrNameLst>
                                      </p:cBhvr>
                                      <p:to>
                                        <p:strVal val="visible"/>
                                      </p:to>
                                    </p:set>
                                  </p:childTnLst>
                                </p:cTn>
                              </p:par>
                            </p:childTnLst>
                          </p:cTn>
                        </p:par>
                        <p:par>
                          <p:cTn id="542" fill="hold">
                            <p:stCondLst>
                              <p:cond delay="175500"/>
                            </p:stCondLst>
                            <p:childTnLst>
                              <p:par>
                                <p:cTn id="543" presetID="11" presetClass="entr" presetSubtype="0" fill="hold" grpId="0" nodeType="afterEffect">
                                  <p:stCondLst>
                                    <p:cond delay="0"/>
                                  </p:stCondLst>
                                  <p:childTnLst>
                                    <p:set>
                                      <p:cBhvr>
                                        <p:cTn id="544" dur="1000">
                                          <p:stCondLst>
                                            <p:cond delay="0"/>
                                          </p:stCondLst>
                                        </p:cTn>
                                        <p:tgtEl>
                                          <p:spTgt spid="181"/>
                                        </p:tgtEl>
                                        <p:attrNameLst>
                                          <p:attrName>style.visibility</p:attrName>
                                        </p:attrNameLst>
                                      </p:cBhvr>
                                      <p:to>
                                        <p:strVal val="visible"/>
                                      </p:to>
                                    </p:set>
                                  </p:childTnLst>
                                </p:cTn>
                              </p:par>
                            </p:childTnLst>
                          </p:cTn>
                        </p:par>
                        <p:par>
                          <p:cTn id="545" fill="hold">
                            <p:stCondLst>
                              <p:cond delay="176500"/>
                            </p:stCondLst>
                            <p:childTnLst>
                              <p:par>
                                <p:cTn id="546" presetID="11" presetClass="entr" presetSubtype="0" fill="hold" grpId="0" nodeType="afterEffect">
                                  <p:stCondLst>
                                    <p:cond delay="0"/>
                                  </p:stCondLst>
                                  <p:childTnLst>
                                    <p:set>
                                      <p:cBhvr>
                                        <p:cTn id="547" dur="1000">
                                          <p:stCondLst>
                                            <p:cond delay="0"/>
                                          </p:stCondLst>
                                        </p:cTn>
                                        <p:tgtEl>
                                          <p:spTgt spid="182"/>
                                        </p:tgtEl>
                                        <p:attrNameLst>
                                          <p:attrName>style.visibility</p:attrName>
                                        </p:attrNameLst>
                                      </p:cBhvr>
                                      <p:to>
                                        <p:strVal val="visible"/>
                                      </p:to>
                                    </p:set>
                                  </p:childTnLst>
                                </p:cTn>
                              </p:par>
                            </p:childTnLst>
                          </p:cTn>
                        </p:par>
                        <p:par>
                          <p:cTn id="548" fill="hold">
                            <p:stCondLst>
                              <p:cond delay="177500"/>
                            </p:stCondLst>
                            <p:childTnLst>
                              <p:par>
                                <p:cTn id="549" presetID="11" presetClass="entr" presetSubtype="0" fill="hold" grpId="0" nodeType="afterEffect">
                                  <p:stCondLst>
                                    <p:cond delay="0"/>
                                  </p:stCondLst>
                                  <p:childTnLst>
                                    <p:set>
                                      <p:cBhvr>
                                        <p:cTn id="550" dur="1000">
                                          <p:stCondLst>
                                            <p:cond delay="0"/>
                                          </p:stCondLst>
                                        </p:cTn>
                                        <p:tgtEl>
                                          <p:spTgt spid="183"/>
                                        </p:tgtEl>
                                        <p:attrNameLst>
                                          <p:attrName>style.visibility</p:attrName>
                                        </p:attrNameLst>
                                      </p:cBhvr>
                                      <p:to>
                                        <p:strVal val="visible"/>
                                      </p:to>
                                    </p:set>
                                  </p:childTnLst>
                                </p:cTn>
                              </p:par>
                            </p:childTnLst>
                          </p:cTn>
                        </p:par>
                        <p:par>
                          <p:cTn id="551" fill="hold">
                            <p:stCondLst>
                              <p:cond delay="178500"/>
                            </p:stCondLst>
                            <p:childTnLst>
                              <p:par>
                                <p:cTn id="552" presetID="11" presetClass="entr" presetSubtype="0" fill="hold" grpId="0" nodeType="afterEffect">
                                  <p:stCondLst>
                                    <p:cond delay="0"/>
                                  </p:stCondLst>
                                  <p:childTnLst>
                                    <p:set>
                                      <p:cBhvr>
                                        <p:cTn id="553" dur="1000">
                                          <p:stCondLst>
                                            <p:cond delay="0"/>
                                          </p:stCondLst>
                                        </p:cTn>
                                        <p:tgtEl>
                                          <p:spTgt spid="184"/>
                                        </p:tgtEl>
                                        <p:attrNameLst>
                                          <p:attrName>style.visibility</p:attrName>
                                        </p:attrNameLst>
                                      </p:cBhvr>
                                      <p:to>
                                        <p:strVal val="visible"/>
                                      </p:to>
                                    </p:set>
                                  </p:childTnLst>
                                </p:cTn>
                              </p:par>
                            </p:childTnLst>
                          </p:cTn>
                        </p:par>
                        <p:par>
                          <p:cTn id="554" fill="hold">
                            <p:stCondLst>
                              <p:cond delay="179500"/>
                            </p:stCondLst>
                            <p:childTnLst>
                              <p:par>
                                <p:cTn id="555" presetID="11" presetClass="entr" presetSubtype="0" fill="hold" grpId="0" nodeType="afterEffect">
                                  <p:stCondLst>
                                    <p:cond delay="0"/>
                                  </p:stCondLst>
                                  <p:childTnLst>
                                    <p:set>
                                      <p:cBhvr>
                                        <p:cTn id="556" dur="1000">
                                          <p:stCondLst>
                                            <p:cond delay="0"/>
                                          </p:stCondLst>
                                        </p:cTn>
                                        <p:tgtEl>
                                          <p:spTgt spid="185"/>
                                        </p:tgtEl>
                                        <p:attrNameLst>
                                          <p:attrName>style.visibility</p:attrName>
                                        </p:attrNameLst>
                                      </p:cBhvr>
                                      <p:to>
                                        <p:strVal val="visible"/>
                                      </p:to>
                                    </p:set>
                                  </p:childTnLst>
                                </p:cTn>
                              </p:par>
                            </p:childTnLst>
                          </p:cTn>
                        </p:par>
                        <p:par>
                          <p:cTn id="557" fill="hold">
                            <p:stCondLst>
                              <p:cond delay="180500"/>
                            </p:stCondLst>
                            <p:childTnLst>
                              <p:par>
                                <p:cTn id="558" presetID="11" presetClass="entr" presetSubtype="0" fill="hold" grpId="0" nodeType="afterEffect">
                                  <p:stCondLst>
                                    <p:cond delay="0"/>
                                  </p:stCondLst>
                                  <p:childTnLst>
                                    <p:set>
                                      <p:cBhvr>
                                        <p:cTn id="559" dur="1000">
                                          <p:stCondLst>
                                            <p:cond delay="0"/>
                                          </p:stCondLst>
                                        </p:cTn>
                                        <p:tgtEl>
                                          <p:spTgt spid="186"/>
                                        </p:tgtEl>
                                        <p:attrNameLst>
                                          <p:attrName>style.visibility</p:attrName>
                                        </p:attrNameLst>
                                      </p:cBhvr>
                                      <p:to>
                                        <p:strVal val="visible"/>
                                      </p:to>
                                    </p:set>
                                  </p:childTnLst>
                                </p:cTn>
                              </p:par>
                            </p:childTnLst>
                          </p:cTn>
                        </p:par>
                        <p:par>
                          <p:cTn id="560" fill="hold">
                            <p:stCondLst>
                              <p:cond delay="181500"/>
                            </p:stCondLst>
                            <p:childTnLst>
                              <p:par>
                                <p:cTn id="561" presetID="11" presetClass="entr" presetSubtype="0" fill="hold" grpId="0" nodeType="afterEffect">
                                  <p:stCondLst>
                                    <p:cond delay="0"/>
                                  </p:stCondLst>
                                  <p:childTnLst>
                                    <p:set>
                                      <p:cBhvr>
                                        <p:cTn id="562" dur="1000">
                                          <p:stCondLst>
                                            <p:cond delay="0"/>
                                          </p:stCondLst>
                                        </p:cTn>
                                        <p:tgtEl>
                                          <p:spTgt spid="187"/>
                                        </p:tgtEl>
                                        <p:attrNameLst>
                                          <p:attrName>style.visibility</p:attrName>
                                        </p:attrNameLst>
                                      </p:cBhvr>
                                      <p:to>
                                        <p:strVal val="visible"/>
                                      </p:to>
                                    </p:set>
                                  </p:childTnLst>
                                </p:cTn>
                              </p:par>
                            </p:childTnLst>
                          </p:cTn>
                        </p:par>
                        <p:par>
                          <p:cTn id="563" fill="hold">
                            <p:stCondLst>
                              <p:cond delay="182500"/>
                            </p:stCondLst>
                            <p:childTnLst>
                              <p:par>
                                <p:cTn id="564" presetID="11" presetClass="entr" presetSubtype="0" fill="hold" grpId="0" nodeType="afterEffect">
                                  <p:stCondLst>
                                    <p:cond delay="0"/>
                                  </p:stCondLst>
                                  <p:childTnLst>
                                    <p:set>
                                      <p:cBhvr>
                                        <p:cTn id="565" dur="1000">
                                          <p:stCondLst>
                                            <p:cond delay="0"/>
                                          </p:stCondLst>
                                        </p:cTn>
                                        <p:tgtEl>
                                          <p:spTgt spid="188"/>
                                        </p:tgtEl>
                                        <p:attrNameLst>
                                          <p:attrName>style.visibility</p:attrName>
                                        </p:attrNameLst>
                                      </p:cBhvr>
                                      <p:to>
                                        <p:strVal val="visible"/>
                                      </p:to>
                                    </p:set>
                                  </p:childTnLst>
                                </p:cTn>
                              </p:par>
                            </p:childTnLst>
                          </p:cTn>
                        </p:par>
                        <p:par>
                          <p:cTn id="566" fill="hold">
                            <p:stCondLst>
                              <p:cond delay="183500"/>
                            </p:stCondLst>
                            <p:childTnLst>
                              <p:par>
                                <p:cTn id="567" presetID="11" presetClass="entr" presetSubtype="0" fill="hold" grpId="0" nodeType="afterEffect">
                                  <p:stCondLst>
                                    <p:cond delay="0"/>
                                  </p:stCondLst>
                                  <p:childTnLst>
                                    <p:set>
                                      <p:cBhvr>
                                        <p:cTn id="568" dur="1000">
                                          <p:stCondLst>
                                            <p:cond delay="0"/>
                                          </p:stCondLst>
                                        </p:cTn>
                                        <p:tgtEl>
                                          <p:spTgt spid="189"/>
                                        </p:tgtEl>
                                        <p:attrNameLst>
                                          <p:attrName>style.visibility</p:attrName>
                                        </p:attrNameLst>
                                      </p:cBhvr>
                                      <p:to>
                                        <p:strVal val="visible"/>
                                      </p:to>
                                    </p:set>
                                  </p:childTnLst>
                                </p:cTn>
                              </p:par>
                            </p:childTnLst>
                          </p:cTn>
                        </p:par>
                        <p:par>
                          <p:cTn id="569" fill="hold">
                            <p:stCondLst>
                              <p:cond delay="184500"/>
                            </p:stCondLst>
                            <p:childTnLst>
                              <p:par>
                                <p:cTn id="570" presetID="11" presetClass="entr" presetSubtype="0" fill="hold" grpId="0" nodeType="afterEffect">
                                  <p:stCondLst>
                                    <p:cond delay="0"/>
                                  </p:stCondLst>
                                  <p:childTnLst>
                                    <p:set>
                                      <p:cBhvr>
                                        <p:cTn id="571" dur="1000">
                                          <p:stCondLst>
                                            <p:cond delay="0"/>
                                          </p:stCondLst>
                                        </p:cTn>
                                        <p:tgtEl>
                                          <p:spTgt spid="190"/>
                                        </p:tgtEl>
                                        <p:attrNameLst>
                                          <p:attrName>style.visibility</p:attrName>
                                        </p:attrNameLst>
                                      </p:cBhvr>
                                      <p:to>
                                        <p:strVal val="visible"/>
                                      </p:to>
                                    </p:set>
                                  </p:childTnLst>
                                </p:cTn>
                              </p:par>
                            </p:childTnLst>
                          </p:cTn>
                        </p:par>
                        <p:par>
                          <p:cTn id="572" fill="hold">
                            <p:stCondLst>
                              <p:cond delay="185500"/>
                            </p:stCondLst>
                            <p:childTnLst>
                              <p:par>
                                <p:cTn id="573" presetID="11" presetClass="entr" presetSubtype="0" fill="hold" grpId="0" nodeType="afterEffect">
                                  <p:stCondLst>
                                    <p:cond delay="0"/>
                                  </p:stCondLst>
                                  <p:childTnLst>
                                    <p:set>
                                      <p:cBhvr>
                                        <p:cTn id="574" dur="1000">
                                          <p:stCondLst>
                                            <p:cond delay="0"/>
                                          </p:stCondLst>
                                        </p:cTn>
                                        <p:tgtEl>
                                          <p:spTgt spid="191"/>
                                        </p:tgtEl>
                                        <p:attrNameLst>
                                          <p:attrName>style.visibility</p:attrName>
                                        </p:attrNameLst>
                                      </p:cBhvr>
                                      <p:to>
                                        <p:strVal val="visible"/>
                                      </p:to>
                                    </p:set>
                                  </p:childTnLst>
                                </p:cTn>
                              </p:par>
                            </p:childTnLst>
                          </p:cTn>
                        </p:par>
                        <p:par>
                          <p:cTn id="575" fill="hold">
                            <p:stCondLst>
                              <p:cond delay="186500"/>
                            </p:stCondLst>
                            <p:childTnLst>
                              <p:par>
                                <p:cTn id="576" presetID="11" presetClass="entr" presetSubtype="0" fill="hold" grpId="0" nodeType="afterEffect">
                                  <p:stCondLst>
                                    <p:cond delay="0"/>
                                  </p:stCondLst>
                                  <p:childTnLst>
                                    <p:set>
                                      <p:cBhvr>
                                        <p:cTn id="577" dur="1000">
                                          <p:stCondLst>
                                            <p:cond delay="0"/>
                                          </p:stCondLst>
                                        </p:cTn>
                                        <p:tgtEl>
                                          <p:spTgt spid="192"/>
                                        </p:tgtEl>
                                        <p:attrNameLst>
                                          <p:attrName>style.visibility</p:attrName>
                                        </p:attrNameLst>
                                      </p:cBhvr>
                                      <p:to>
                                        <p:strVal val="visible"/>
                                      </p:to>
                                    </p:set>
                                  </p:childTnLst>
                                </p:cTn>
                              </p:par>
                            </p:childTnLst>
                          </p:cTn>
                        </p:par>
                        <p:par>
                          <p:cTn id="578" fill="hold">
                            <p:stCondLst>
                              <p:cond delay="187500"/>
                            </p:stCondLst>
                            <p:childTnLst>
                              <p:par>
                                <p:cTn id="579" presetID="11" presetClass="entr" presetSubtype="0" fill="hold" grpId="0" nodeType="afterEffect">
                                  <p:stCondLst>
                                    <p:cond delay="0"/>
                                  </p:stCondLst>
                                  <p:childTnLst>
                                    <p:set>
                                      <p:cBhvr>
                                        <p:cTn id="580" dur="1000">
                                          <p:stCondLst>
                                            <p:cond delay="0"/>
                                          </p:stCondLst>
                                        </p:cTn>
                                        <p:tgtEl>
                                          <p:spTgt spid="193"/>
                                        </p:tgtEl>
                                        <p:attrNameLst>
                                          <p:attrName>style.visibility</p:attrName>
                                        </p:attrNameLst>
                                      </p:cBhvr>
                                      <p:to>
                                        <p:strVal val="visible"/>
                                      </p:to>
                                    </p:set>
                                  </p:childTnLst>
                                </p:cTn>
                              </p:par>
                            </p:childTnLst>
                          </p:cTn>
                        </p:par>
                        <p:par>
                          <p:cTn id="581" fill="hold">
                            <p:stCondLst>
                              <p:cond delay="188500"/>
                            </p:stCondLst>
                            <p:childTnLst>
                              <p:par>
                                <p:cTn id="582" presetID="11" presetClass="entr" presetSubtype="0" fill="hold" grpId="0" nodeType="afterEffect">
                                  <p:stCondLst>
                                    <p:cond delay="0"/>
                                  </p:stCondLst>
                                  <p:childTnLst>
                                    <p:set>
                                      <p:cBhvr>
                                        <p:cTn id="583" dur="1000">
                                          <p:stCondLst>
                                            <p:cond delay="0"/>
                                          </p:stCondLst>
                                        </p:cTn>
                                        <p:tgtEl>
                                          <p:spTgt spid="194"/>
                                        </p:tgtEl>
                                        <p:attrNameLst>
                                          <p:attrName>style.visibility</p:attrName>
                                        </p:attrNameLst>
                                      </p:cBhvr>
                                      <p:to>
                                        <p:strVal val="visible"/>
                                      </p:to>
                                    </p:set>
                                  </p:childTnLst>
                                </p:cTn>
                              </p:par>
                            </p:childTnLst>
                          </p:cTn>
                        </p:par>
                        <p:par>
                          <p:cTn id="584" fill="hold">
                            <p:stCondLst>
                              <p:cond delay="189500"/>
                            </p:stCondLst>
                            <p:childTnLst>
                              <p:par>
                                <p:cTn id="585" presetID="11" presetClass="entr" presetSubtype="0" fill="hold" grpId="0" nodeType="afterEffect">
                                  <p:stCondLst>
                                    <p:cond delay="0"/>
                                  </p:stCondLst>
                                  <p:childTnLst>
                                    <p:set>
                                      <p:cBhvr>
                                        <p:cTn id="586" dur="1000">
                                          <p:stCondLst>
                                            <p:cond delay="0"/>
                                          </p:stCondLst>
                                        </p:cTn>
                                        <p:tgtEl>
                                          <p:spTgt spid="195"/>
                                        </p:tgtEl>
                                        <p:attrNameLst>
                                          <p:attrName>style.visibility</p:attrName>
                                        </p:attrNameLst>
                                      </p:cBhvr>
                                      <p:to>
                                        <p:strVal val="visible"/>
                                      </p:to>
                                    </p:set>
                                  </p:childTnLst>
                                </p:cTn>
                              </p:par>
                            </p:childTnLst>
                          </p:cTn>
                        </p:par>
                        <p:par>
                          <p:cTn id="587" fill="hold">
                            <p:stCondLst>
                              <p:cond delay="190500"/>
                            </p:stCondLst>
                            <p:childTnLst>
                              <p:par>
                                <p:cTn id="588" presetID="11" presetClass="entr" presetSubtype="0" fill="hold" grpId="0" nodeType="afterEffect">
                                  <p:stCondLst>
                                    <p:cond delay="0"/>
                                  </p:stCondLst>
                                  <p:childTnLst>
                                    <p:set>
                                      <p:cBhvr>
                                        <p:cTn id="589" dur="1000">
                                          <p:stCondLst>
                                            <p:cond delay="0"/>
                                          </p:stCondLst>
                                        </p:cTn>
                                        <p:tgtEl>
                                          <p:spTgt spid="196"/>
                                        </p:tgtEl>
                                        <p:attrNameLst>
                                          <p:attrName>style.visibility</p:attrName>
                                        </p:attrNameLst>
                                      </p:cBhvr>
                                      <p:to>
                                        <p:strVal val="visible"/>
                                      </p:to>
                                    </p:set>
                                  </p:childTnLst>
                                </p:cTn>
                              </p:par>
                            </p:childTnLst>
                          </p:cTn>
                        </p:par>
                        <p:par>
                          <p:cTn id="590" fill="hold">
                            <p:stCondLst>
                              <p:cond delay="191500"/>
                            </p:stCondLst>
                            <p:childTnLst>
                              <p:par>
                                <p:cTn id="591" presetID="11" presetClass="entr" presetSubtype="0" fill="hold" grpId="0" nodeType="afterEffect">
                                  <p:stCondLst>
                                    <p:cond delay="0"/>
                                  </p:stCondLst>
                                  <p:childTnLst>
                                    <p:set>
                                      <p:cBhvr>
                                        <p:cTn id="592" dur="1000">
                                          <p:stCondLst>
                                            <p:cond delay="0"/>
                                          </p:stCondLst>
                                        </p:cTn>
                                        <p:tgtEl>
                                          <p:spTgt spid="197"/>
                                        </p:tgtEl>
                                        <p:attrNameLst>
                                          <p:attrName>style.visibility</p:attrName>
                                        </p:attrNameLst>
                                      </p:cBhvr>
                                      <p:to>
                                        <p:strVal val="visible"/>
                                      </p:to>
                                    </p:set>
                                  </p:childTnLst>
                                </p:cTn>
                              </p:par>
                            </p:childTnLst>
                          </p:cTn>
                        </p:par>
                        <p:par>
                          <p:cTn id="593" fill="hold">
                            <p:stCondLst>
                              <p:cond delay="192500"/>
                            </p:stCondLst>
                            <p:childTnLst>
                              <p:par>
                                <p:cTn id="594" presetID="11" presetClass="entr" presetSubtype="0" fill="hold" grpId="0" nodeType="afterEffect">
                                  <p:stCondLst>
                                    <p:cond delay="0"/>
                                  </p:stCondLst>
                                  <p:childTnLst>
                                    <p:set>
                                      <p:cBhvr>
                                        <p:cTn id="595" dur="1000">
                                          <p:stCondLst>
                                            <p:cond delay="0"/>
                                          </p:stCondLst>
                                        </p:cTn>
                                        <p:tgtEl>
                                          <p:spTgt spid="198"/>
                                        </p:tgtEl>
                                        <p:attrNameLst>
                                          <p:attrName>style.visibility</p:attrName>
                                        </p:attrNameLst>
                                      </p:cBhvr>
                                      <p:to>
                                        <p:strVal val="visible"/>
                                      </p:to>
                                    </p:set>
                                  </p:childTnLst>
                                </p:cTn>
                              </p:par>
                            </p:childTnLst>
                          </p:cTn>
                        </p:par>
                        <p:par>
                          <p:cTn id="596" fill="hold">
                            <p:stCondLst>
                              <p:cond delay="193500"/>
                            </p:stCondLst>
                            <p:childTnLst>
                              <p:par>
                                <p:cTn id="597" presetID="11" presetClass="entr" presetSubtype="0" fill="hold" grpId="0" nodeType="afterEffect">
                                  <p:stCondLst>
                                    <p:cond delay="0"/>
                                  </p:stCondLst>
                                  <p:childTnLst>
                                    <p:set>
                                      <p:cBhvr>
                                        <p:cTn id="598" dur="1000">
                                          <p:stCondLst>
                                            <p:cond delay="0"/>
                                          </p:stCondLst>
                                        </p:cTn>
                                        <p:tgtEl>
                                          <p:spTgt spid="199"/>
                                        </p:tgtEl>
                                        <p:attrNameLst>
                                          <p:attrName>style.visibility</p:attrName>
                                        </p:attrNameLst>
                                      </p:cBhvr>
                                      <p:to>
                                        <p:strVal val="visible"/>
                                      </p:to>
                                    </p:set>
                                  </p:childTnLst>
                                </p:cTn>
                              </p:par>
                            </p:childTnLst>
                          </p:cTn>
                        </p:par>
                        <p:par>
                          <p:cTn id="599" fill="hold">
                            <p:stCondLst>
                              <p:cond delay="194500"/>
                            </p:stCondLst>
                            <p:childTnLst>
                              <p:par>
                                <p:cTn id="600" presetID="11" presetClass="entr" presetSubtype="0" fill="hold" grpId="0" nodeType="afterEffect">
                                  <p:stCondLst>
                                    <p:cond delay="0"/>
                                  </p:stCondLst>
                                  <p:childTnLst>
                                    <p:set>
                                      <p:cBhvr>
                                        <p:cTn id="601" dur="1000">
                                          <p:stCondLst>
                                            <p:cond delay="0"/>
                                          </p:stCondLst>
                                        </p:cTn>
                                        <p:tgtEl>
                                          <p:spTgt spid="200"/>
                                        </p:tgtEl>
                                        <p:attrNameLst>
                                          <p:attrName>style.visibility</p:attrName>
                                        </p:attrNameLst>
                                      </p:cBhvr>
                                      <p:to>
                                        <p:strVal val="visible"/>
                                      </p:to>
                                    </p:set>
                                  </p:childTnLst>
                                </p:cTn>
                              </p:par>
                            </p:childTnLst>
                          </p:cTn>
                        </p:par>
                        <p:par>
                          <p:cTn id="602" fill="hold">
                            <p:stCondLst>
                              <p:cond delay="195500"/>
                            </p:stCondLst>
                            <p:childTnLst>
                              <p:par>
                                <p:cTn id="603" presetID="11" presetClass="entr" presetSubtype="0" fill="hold" grpId="0" nodeType="afterEffect">
                                  <p:stCondLst>
                                    <p:cond delay="0"/>
                                  </p:stCondLst>
                                  <p:childTnLst>
                                    <p:set>
                                      <p:cBhvr>
                                        <p:cTn id="604" dur="1000">
                                          <p:stCondLst>
                                            <p:cond delay="0"/>
                                          </p:stCondLst>
                                        </p:cTn>
                                        <p:tgtEl>
                                          <p:spTgt spid="201"/>
                                        </p:tgtEl>
                                        <p:attrNameLst>
                                          <p:attrName>style.visibility</p:attrName>
                                        </p:attrNameLst>
                                      </p:cBhvr>
                                      <p:to>
                                        <p:strVal val="visible"/>
                                      </p:to>
                                    </p:set>
                                  </p:childTnLst>
                                </p:cTn>
                              </p:par>
                            </p:childTnLst>
                          </p:cTn>
                        </p:par>
                        <p:par>
                          <p:cTn id="605" fill="hold">
                            <p:stCondLst>
                              <p:cond delay="196500"/>
                            </p:stCondLst>
                            <p:childTnLst>
                              <p:par>
                                <p:cTn id="606" presetID="11" presetClass="entr" presetSubtype="0" fill="hold" grpId="0" nodeType="afterEffect">
                                  <p:stCondLst>
                                    <p:cond delay="0"/>
                                  </p:stCondLst>
                                  <p:childTnLst>
                                    <p:set>
                                      <p:cBhvr>
                                        <p:cTn id="607" dur="1000">
                                          <p:stCondLst>
                                            <p:cond delay="0"/>
                                          </p:stCondLst>
                                        </p:cTn>
                                        <p:tgtEl>
                                          <p:spTgt spid="202"/>
                                        </p:tgtEl>
                                        <p:attrNameLst>
                                          <p:attrName>style.visibility</p:attrName>
                                        </p:attrNameLst>
                                      </p:cBhvr>
                                      <p:to>
                                        <p:strVal val="visible"/>
                                      </p:to>
                                    </p:set>
                                  </p:childTnLst>
                                </p:cTn>
                              </p:par>
                            </p:childTnLst>
                          </p:cTn>
                        </p:par>
                        <p:par>
                          <p:cTn id="608" fill="hold">
                            <p:stCondLst>
                              <p:cond delay="197500"/>
                            </p:stCondLst>
                            <p:childTnLst>
                              <p:par>
                                <p:cTn id="609" presetID="11" presetClass="entr" presetSubtype="0" fill="hold" grpId="0" nodeType="afterEffect">
                                  <p:stCondLst>
                                    <p:cond delay="0"/>
                                  </p:stCondLst>
                                  <p:childTnLst>
                                    <p:set>
                                      <p:cBhvr>
                                        <p:cTn id="610" dur="1000">
                                          <p:stCondLst>
                                            <p:cond delay="0"/>
                                          </p:stCondLst>
                                        </p:cTn>
                                        <p:tgtEl>
                                          <p:spTgt spid="203"/>
                                        </p:tgtEl>
                                        <p:attrNameLst>
                                          <p:attrName>style.visibility</p:attrName>
                                        </p:attrNameLst>
                                      </p:cBhvr>
                                      <p:to>
                                        <p:strVal val="visible"/>
                                      </p:to>
                                    </p:set>
                                  </p:childTnLst>
                                </p:cTn>
                              </p:par>
                            </p:childTnLst>
                          </p:cTn>
                        </p:par>
                        <p:par>
                          <p:cTn id="611" fill="hold">
                            <p:stCondLst>
                              <p:cond delay="198500"/>
                            </p:stCondLst>
                            <p:childTnLst>
                              <p:par>
                                <p:cTn id="612" presetID="11" presetClass="entr" presetSubtype="0" fill="hold" grpId="0" nodeType="afterEffect">
                                  <p:stCondLst>
                                    <p:cond delay="0"/>
                                  </p:stCondLst>
                                  <p:childTnLst>
                                    <p:set>
                                      <p:cBhvr>
                                        <p:cTn id="613" dur="1000">
                                          <p:stCondLst>
                                            <p:cond delay="0"/>
                                          </p:stCondLst>
                                        </p:cTn>
                                        <p:tgtEl>
                                          <p:spTgt spid="204"/>
                                        </p:tgtEl>
                                        <p:attrNameLst>
                                          <p:attrName>style.visibility</p:attrName>
                                        </p:attrNameLst>
                                      </p:cBhvr>
                                      <p:to>
                                        <p:strVal val="visible"/>
                                      </p:to>
                                    </p:set>
                                  </p:childTnLst>
                                </p:cTn>
                              </p:par>
                            </p:childTnLst>
                          </p:cTn>
                        </p:par>
                        <p:par>
                          <p:cTn id="614" fill="hold">
                            <p:stCondLst>
                              <p:cond delay="199500"/>
                            </p:stCondLst>
                            <p:childTnLst>
                              <p:par>
                                <p:cTn id="615" presetID="11" presetClass="entr" presetSubtype="0" fill="hold" grpId="0" nodeType="afterEffect">
                                  <p:stCondLst>
                                    <p:cond delay="0"/>
                                  </p:stCondLst>
                                  <p:childTnLst>
                                    <p:set>
                                      <p:cBhvr>
                                        <p:cTn id="616" dur="1000">
                                          <p:stCondLst>
                                            <p:cond delay="0"/>
                                          </p:stCondLst>
                                        </p:cTn>
                                        <p:tgtEl>
                                          <p:spTgt spid="205"/>
                                        </p:tgtEl>
                                        <p:attrNameLst>
                                          <p:attrName>style.visibility</p:attrName>
                                        </p:attrNameLst>
                                      </p:cBhvr>
                                      <p:to>
                                        <p:strVal val="visible"/>
                                      </p:to>
                                    </p:set>
                                  </p:childTnLst>
                                </p:cTn>
                              </p:par>
                            </p:childTnLst>
                          </p:cTn>
                        </p:par>
                        <p:par>
                          <p:cTn id="617" fill="hold">
                            <p:stCondLst>
                              <p:cond delay="200500"/>
                            </p:stCondLst>
                            <p:childTnLst>
                              <p:par>
                                <p:cTn id="618" presetID="11" presetClass="entr" presetSubtype="0" fill="hold" grpId="0" nodeType="afterEffect">
                                  <p:stCondLst>
                                    <p:cond delay="0"/>
                                  </p:stCondLst>
                                  <p:childTnLst>
                                    <p:set>
                                      <p:cBhvr>
                                        <p:cTn id="619" dur="1000">
                                          <p:stCondLst>
                                            <p:cond delay="0"/>
                                          </p:stCondLst>
                                        </p:cTn>
                                        <p:tgtEl>
                                          <p:spTgt spid="206"/>
                                        </p:tgtEl>
                                        <p:attrNameLst>
                                          <p:attrName>style.visibility</p:attrName>
                                        </p:attrNameLst>
                                      </p:cBhvr>
                                      <p:to>
                                        <p:strVal val="visible"/>
                                      </p:to>
                                    </p:set>
                                  </p:childTnLst>
                                </p:cTn>
                              </p:par>
                            </p:childTnLst>
                          </p:cTn>
                        </p:par>
                        <p:par>
                          <p:cTn id="620" fill="hold">
                            <p:stCondLst>
                              <p:cond delay="201500"/>
                            </p:stCondLst>
                            <p:childTnLst>
                              <p:par>
                                <p:cTn id="621" presetID="11" presetClass="entr" presetSubtype="0" fill="hold" grpId="0" nodeType="afterEffect">
                                  <p:stCondLst>
                                    <p:cond delay="0"/>
                                  </p:stCondLst>
                                  <p:childTnLst>
                                    <p:set>
                                      <p:cBhvr>
                                        <p:cTn id="622" dur="1000">
                                          <p:stCondLst>
                                            <p:cond delay="0"/>
                                          </p:stCondLst>
                                        </p:cTn>
                                        <p:tgtEl>
                                          <p:spTgt spid="207"/>
                                        </p:tgtEl>
                                        <p:attrNameLst>
                                          <p:attrName>style.visibility</p:attrName>
                                        </p:attrNameLst>
                                      </p:cBhvr>
                                      <p:to>
                                        <p:strVal val="visible"/>
                                      </p:to>
                                    </p:set>
                                  </p:childTnLst>
                                </p:cTn>
                              </p:par>
                            </p:childTnLst>
                          </p:cTn>
                        </p:par>
                        <p:par>
                          <p:cTn id="623" fill="hold">
                            <p:stCondLst>
                              <p:cond delay="202500"/>
                            </p:stCondLst>
                            <p:childTnLst>
                              <p:par>
                                <p:cTn id="624" presetID="11" presetClass="entr" presetSubtype="0" fill="hold" grpId="0" nodeType="afterEffect">
                                  <p:stCondLst>
                                    <p:cond delay="0"/>
                                  </p:stCondLst>
                                  <p:childTnLst>
                                    <p:set>
                                      <p:cBhvr>
                                        <p:cTn id="625" dur="1000">
                                          <p:stCondLst>
                                            <p:cond delay="0"/>
                                          </p:stCondLst>
                                        </p:cTn>
                                        <p:tgtEl>
                                          <p:spTgt spid="208"/>
                                        </p:tgtEl>
                                        <p:attrNameLst>
                                          <p:attrName>style.visibility</p:attrName>
                                        </p:attrNameLst>
                                      </p:cBhvr>
                                      <p:to>
                                        <p:strVal val="visible"/>
                                      </p:to>
                                    </p:set>
                                  </p:childTnLst>
                                </p:cTn>
                              </p:par>
                            </p:childTnLst>
                          </p:cTn>
                        </p:par>
                        <p:par>
                          <p:cTn id="626" fill="hold">
                            <p:stCondLst>
                              <p:cond delay="203500"/>
                            </p:stCondLst>
                            <p:childTnLst>
                              <p:par>
                                <p:cTn id="627" presetID="11" presetClass="entr" presetSubtype="0" fill="hold" grpId="0" nodeType="afterEffect">
                                  <p:stCondLst>
                                    <p:cond delay="0"/>
                                  </p:stCondLst>
                                  <p:childTnLst>
                                    <p:set>
                                      <p:cBhvr>
                                        <p:cTn id="628" dur="1000">
                                          <p:stCondLst>
                                            <p:cond delay="0"/>
                                          </p:stCondLst>
                                        </p:cTn>
                                        <p:tgtEl>
                                          <p:spTgt spid="209"/>
                                        </p:tgtEl>
                                        <p:attrNameLst>
                                          <p:attrName>style.visibility</p:attrName>
                                        </p:attrNameLst>
                                      </p:cBhvr>
                                      <p:to>
                                        <p:strVal val="visible"/>
                                      </p:to>
                                    </p:set>
                                  </p:childTnLst>
                                </p:cTn>
                              </p:par>
                            </p:childTnLst>
                          </p:cTn>
                        </p:par>
                        <p:par>
                          <p:cTn id="629" fill="hold">
                            <p:stCondLst>
                              <p:cond delay="204500"/>
                            </p:stCondLst>
                            <p:childTnLst>
                              <p:par>
                                <p:cTn id="630" presetID="11" presetClass="entr" presetSubtype="0" fill="hold" grpId="0" nodeType="afterEffect">
                                  <p:stCondLst>
                                    <p:cond delay="0"/>
                                  </p:stCondLst>
                                  <p:childTnLst>
                                    <p:set>
                                      <p:cBhvr>
                                        <p:cTn id="631" dur="1000">
                                          <p:stCondLst>
                                            <p:cond delay="0"/>
                                          </p:stCondLst>
                                        </p:cTn>
                                        <p:tgtEl>
                                          <p:spTgt spid="210"/>
                                        </p:tgtEl>
                                        <p:attrNameLst>
                                          <p:attrName>style.visibility</p:attrName>
                                        </p:attrNameLst>
                                      </p:cBhvr>
                                      <p:to>
                                        <p:strVal val="visible"/>
                                      </p:to>
                                    </p:set>
                                  </p:childTnLst>
                                </p:cTn>
                              </p:par>
                            </p:childTnLst>
                          </p:cTn>
                        </p:par>
                        <p:par>
                          <p:cTn id="632" fill="hold">
                            <p:stCondLst>
                              <p:cond delay="205500"/>
                            </p:stCondLst>
                            <p:childTnLst>
                              <p:par>
                                <p:cTn id="633" presetID="11" presetClass="entr" presetSubtype="0" fill="hold" grpId="0" nodeType="afterEffect">
                                  <p:stCondLst>
                                    <p:cond delay="0"/>
                                  </p:stCondLst>
                                  <p:childTnLst>
                                    <p:set>
                                      <p:cBhvr>
                                        <p:cTn id="634" dur="1000">
                                          <p:stCondLst>
                                            <p:cond delay="0"/>
                                          </p:stCondLst>
                                        </p:cTn>
                                        <p:tgtEl>
                                          <p:spTgt spid="211"/>
                                        </p:tgtEl>
                                        <p:attrNameLst>
                                          <p:attrName>style.visibility</p:attrName>
                                        </p:attrNameLst>
                                      </p:cBhvr>
                                      <p:to>
                                        <p:strVal val="visible"/>
                                      </p:to>
                                    </p:set>
                                  </p:childTnLst>
                                </p:cTn>
                              </p:par>
                            </p:childTnLst>
                          </p:cTn>
                        </p:par>
                        <p:par>
                          <p:cTn id="635" fill="hold">
                            <p:stCondLst>
                              <p:cond delay="206500"/>
                            </p:stCondLst>
                            <p:childTnLst>
                              <p:par>
                                <p:cTn id="636" presetID="11" presetClass="entr" presetSubtype="0" fill="hold" grpId="0" nodeType="afterEffect">
                                  <p:stCondLst>
                                    <p:cond delay="0"/>
                                  </p:stCondLst>
                                  <p:childTnLst>
                                    <p:set>
                                      <p:cBhvr>
                                        <p:cTn id="637" dur="1000">
                                          <p:stCondLst>
                                            <p:cond delay="0"/>
                                          </p:stCondLst>
                                        </p:cTn>
                                        <p:tgtEl>
                                          <p:spTgt spid="212"/>
                                        </p:tgtEl>
                                        <p:attrNameLst>
                                          <p:attrName>style.visibility</p:attrName>
                                        </p:attrNameLst>
                                      </p:cBhvr>
                                      <p:to>
                                        <p:strVal val="visible"/>
                                      </p:to>
                                    </p:set>
                                  </p:childTnLst>
                                </p:cTn>
                              </p:par>
                            </p:childTnLst>
                          </p:cTn>
                        </p:par>
                        <p:par>
                          <p:cTn id="638" fill="hold">
                            <p:stCondLst>
                              <p:cond delay="207500"/>
                            </p:stCondLst>
                            <p:childTnLst>
                              <p:par>
                                <p:cTn id="639" presetID="11" presetClass="entr" presetSubtype="0" fill="hold" grpId="0" nodeType="afterEffect">
                                  <p:stCondLst>
                                    <p:cond delay="0"/>
                                  </p:stCondLst>
                                  <p:childTnLst>
                                    <p:set>
                                      <p:cBhvr>
                                        <p:cTn id="640" dur="1000">
                                          <p:stCondLst>
                                            <p:cond delay="0"/>
                                          </p:stCondLst>
                                        </p:cTn>
                                        <p:tgtEl>
                                          <p:spTgt spid="213"/>
                                        </p:tgtEl>
                                        <p:attrNameLst>
                                          <p:attrName>style.visibility</p:attrName>
                                        </p:attrNameLst>
                                      </p:cBhvr>
                                      <p:to>
                                        <p:strVal val="visible"/>
                                      </p:to>
                                    </p:set>
                                  </p:childTnLst>
                                </p:cTn>
                              </p:par>
                            </p:childTnLst>
                          </p:cTn>
                        </p:par>
                        <p:par>
                          <p:cTn id="641" fill="hold">
                            <p:stCondLst>
                              <p:cond delay="208500"/>
                            </p:stCondLst>
                            <p:childTnLst>
                              <p:par>
                                <p:cTn id="642" presetID="11" presetClass="entr" presetSubtype="0" fill="hold" grpId="0" nodeType="afterEffect">
                                  <p:stCondLst>
                                    <p:cond delay="0"/>
                                  </p:stCondLst>
                                  <p:childTnLst>
                                    <p:set>
                                      <p:cBhvr>
                                        <p:cTn id="643" dur="1000">
                                          <p:stCondLst>
                                            <p:cond delay="0"/>
                                          </p:stCondLst>
                                        </p:cTn>
                                        <p:tgtEl>
                                          <p:spTgt spid="214"/>
                                        </p:tgtEl>
                                        <p:attrNameLst>
                                          <p:attrName>style.visibility</p:attrName>
                                        </p:attrNameLst>
                                      </p:cBhvr>
                                      <p:to>
                                        <p:strVal val="visible"/>
                                      </p:to>
                                    </p:set>
                                  </p:childTnLst>
                                </p:cTn>
                              </p:par>
                            </p:childTnLst>
                          </p:cTn>
                        </p:par>
                        <p:par>
                          <p:cTn id="644" fill="hold">
                            <p:stCondLst>
                              <p:cond delay="209500"/>
                            </p:stCondLst>
                            <p:childTnLst>
                              <p:par>
                                <p:cTn id="645" presetID="11" presetClass="entr" presetSubtype="0" fill="hold" grpId="0" nodeType="afterEffect">
                                  <p:stCondLst>
                                    <p:cond delay="0"/>
                                  </p:stCondLst>
                                  <p:childTnLst>
                                    <p:set>
                                      <p:cBhvr>
                                        <p:cTn id="646" dur="1000">
                                          <p:stCondLst>
                                            <p:cond delay="0"/>
                                          </p:stCondLst>
                                        </p:cTn>
                                        <p:tgtEl>
                                          <p:spTgt spid="215"/>
                                        </p:tgtEl>
                                        <p:attrNameLst>
                                          <p:attrName>style.visibility</p:attrName>
                                        </p:attrNameLst>
                                      </p:cBhvr>
                                      <p:to>
                                        <p:strVal val="visible"/>
                                      </p:to>
                                    </p:set>
                                  </p:childTnLst>
                                </p:cTn>
                              </p:par>
                            </p:childTnLst>
                          </p:cTn>
                        </p:par>
                        <p:par>
                          <p:cTn id="647" fill="hold">
                            <p:stCondLst>
                              <p:cond delay="210500"/>
                            </p:stCondLst>
                            <p:childTnLst>
                              <p:par>
                                <p:cTn id="648" presetID="11" presetClass="entr" presetSubtype="0" fill="hold" grpId="0" nodeType="afterEffect">
                                  <p:stCondLst>
                                    <p:cond delay="0"/>
                                  </p:stCondLst>
                                  <p:childTnLst>
                                    <p:set>
                                      <p:cBhvr>
                                        <p:cTn id="649" dur="1000">
                                          <p:stCondLst>
                                            <p:cond delay="0"/>
                                          </p:stCondLst>
                                        </p:cTn>
                                        <p:tgtEl>
                                          <p:spTgt spid="216"/>
                                        </p:tgtEl>
                                        <p:attrNameLst>
                                          <p:attrName>style.visibility</p:attrName>
                                        </p:attrNameLst>
                                      </p:cBhvr>
                                      <p:to>
                                        <p:strVal val="visible"/>
                                      </p:to>
                                    </p:set>
                                  </p:childTnLst>
                                </p:cTn>
                              </p:par>
                            </p:childTnLst>
                          </p:cTn>
                        </p:par>
                        <p:par>
                          <p:cTn id="650" fill="hold">
                            <p:stCondLst>
                              <p:cond delay="211500"/>
                            </p:stCondLst>
                            <p:childTnLst>
                              <p:par>
                                <p:cTn id="651" presetID="11" presetClass="entr" presetSubtype="0" fill="hold" grpId="0" nodeType="afterEffect">
                                  <p:stCondLst>
                                    <p:cond delay="0"/>
                                  </p:stCondLst>
                                  <p:childTnLst>
                                    <p:set>
                                      <p:cBhvr>
                                        <p:cTn id="652" dur="1000">
                                          <p:stCondLst>
                                            <p:cond delay="0"/>
                                          </p:stCondLst>
                                        </p:cTn>
                                        <p:tgtEl>
                                          <p:spTgt spid="217"/>
                                        </p:tgtEl>
                                        <p:attrNameLst>
                                          <p:attrName>style.visibility</p:attrName>
                                        </p:attrNameLst>
                                      </p:cBhvr>
                                      <p:to>
                                        <p:strVal val="visible"/>
                                      </p:to>
                                    </p:set>
                                  </p:childTnLst>
                                </p:cTn>
                              </p:par>
                            </p:childTnLst>
                          </p:cTn>
                        </p:par>
                        <p:par>
                          <p:cTn id="653" fill="hold">
                            <p:stCondLst>
                              <p:cond delay="212500"/>
                            </p:stCondLst>
                            <p:childTnLst>
                              <p:par>
                                <p:cTn id="654" presetID="11" presetClass="entr" presetSubtype="0" fill="hold" grpId="0" nodeType="afterEffect">
                                  <p:stCondLst>
                                    <p:cond delay="0"/>
                                  </p:stCondLst>
                                  <p:childTnLst>
                                    <p:set>
                                      <p:cBhvr>
                                        <p:cTn id="655" dur="1000">
                                          <p:stCondLst>
                                            <p:cond delay="0"/>
                                          </p:stCondLst>
                                        </p:cTn>
                                        <p:tgtEl>
                                          <p:spTgt spid="218"/>
                                        </p:tgtEl>
                                        <p:attrNameLst>
                                          <p:attrName>style.visibility</p:attrName>
                                        </p:attrNameLst>
                                      </p:cBhvr>
                                      <p:to>
                                        <p:strVal val="visible"/>
                                      </p:to>
                                    </p:set>
                                  </p:childTnLst>
                                </p:cTn>
                              </p:par>
                            </p:childTnLst>
                          </p:cTn>
                        </p:par>
                        <p:par>
                          <p:cTn id="656" fill="hold">
                            <p:stCondLst>
                              <p:cond delay="213500"/>
                            </p:stCondLst>
                            <p:childTnLst>
                              <p:par>
                                <p:cTn id="657" presetID="11" presetClass="entr" presetSubtype="0" fill="hold" grpId="0" nodeType="afterEffect">
                                  <p:stCondLst>
                                    <p:cond delay="0"/>
                                  </p:stCondLst>
                                  <p:childTnLst>
                                    <p:set>
                                      <p:cBhvr>
                                        <p:cTn id="658" dur="1000">
                                          <p:stCondLst>
                                            <p:cond delay="0"/>
                                          </p:stCondLst>
                                        </p:cTn>
                                        <p:tgtEl>
                                          <p:spTgt spid="219"/>
                                        </p:tgtEl>
                                        <p:attrNameLst>
                                          <p:attrName>style.visibility</p:attrName>
                                        </p:attrNameLst>
                                      </p:cBhvr>
                                      <p:to>
                                        <p:strVal val="visible"/>
                                      </p:to>
                                    </p:set>
                                  </p:childTnLst>
                                </p:cTn>
                              </p:par>
                            </p:childTnLst>
                          </p:cTn>
                        </p:par>
                        <p:par>
                          <p:cTn id="659" fill="hold">
                            <p:stCondLst>
                              <p:cond delay="214500"/>
                            </p:stCondLst>
                            <p:childTnLst>
                              <p:par>
                                <p:cTn id="660" presetID="11" presetClass="entr" presetSubtype="0" fill="hold" grpId="0" nodeType="afterEffect">
                                  <p:stCondLst>
                                    <p:cond delay="0"/>
                                  </p:stCondLst>
                                  <p:childTnLst>
                                    <p:set>
                                      <p:cBhvr>
                                        <p:cTn id="661" dur="1000">
                                          <p:stCondLst>
                                            <p:cond delay="0"/>
                                          </p:stCondLst>
                                        </p:cTn>
                                        <p:tgtEl>
                                          <p:spTgt spid="220"/>
                                        </p:tgtEl>
                                        <p:attrNameLst>
                                          <p:attrName>style.visibility</p:attrName>
                                        </p:attrNameLst>
                                      </p:cBhvr>
                                      <p:to>
                                        <p:strVal val="visible"/>
                                      </p:to>
                                    </p:set>
                                  </p:childTnLst>
                                </p:cTn>
                              </p:par>
                            </p:childTnLst>
                          </p:cTn>
                        </p:par>
                        <p:par>
                          <p:cTn id="662" fill="hold">
                            <p:stCondLst>
                              <p:cond delay="215500"/>
                            </p:stCondLst>
                            <p:childTnLst>
                              <p:par>
                                <p:cTn id="663" presetID="11" presetClass="entr" presetSubtype="0" fill="hold" grpId="0" nodeType="afterEffect">
                                  <p:stCondLst>
                                    <p:cond delay="0"/>
                                  </p:stCondLst>
                                  <p:childTnLst>
                                    <p:set>
                                      <p:cBhvr>
                                        <p:cTn id="664" dur="1000">
                                          <p:stCondLst>
                                            <p:cond delay="0"/>
                                          </p:stCondLst>
                                        </p:cTn>
                                        <p:tgtEl>
                                          <p:spTgt spid="221"/>
                                        </p:tgtEl>
                                        <p:attrNameLst>
                                          <p:attrName>style.visibility</p:attrName>
                                        </p:attrNameLst>
                                      </p:cBhvr>
                                      <p:to>
                                        <p:strVal val="visible"/>
                                      </p:to>
                                    </p:set>
                                  </p:childTnLst>
                                </p:cTn>
                              </p:par>
                            </p:childTnLst>
                          </p:cTn>
                        </p:par>
                        <p:par>
                          <p:cTn id="665" fill="hold">
                            <p:stCondLst>
                              <p:cond delay="216500"/>
                            </p:stCondLst>
                            <p:childTnLst>
                              <p:par>
                                <p:cTn id="666" presetID="11" presetClass="entr" presetSubtype="0" fill="hold" grpId="0" nodeType="afterEffect">
                                  <p:stCondLst>
                                    <p:cond delay="0"/>
                                  </p:stCondLst>
                                  <p:childTnLst>
                                    <p:set>
                                      <p:cBhvr>
                                        <p:cTn id="667" dur="1000">
                                          <p:stCondLst>
                                            <p:cond delay="0"/>
                                          </p:stCondLst>
                                        </p:cTn>
                                        <p:tgtEl>
                                          <p:spTgt spid="222"/>
                                        </p:tgtEl>
                                        <p:attrNameLst>
                                          <p:attrName>style.visibility</p:attrName>
                                        </p:attrNameLst>
                                      </p:cBhvr>
                                      <p:to>
                                        <p:strVal val="visible"/>
                                      </p:to>
                                    </p:set>
                                  </p:childTnLst>
                                </p:cTn>
                              </p:par>
                            </p:childTnLst>
                          </p:cTn>
                        </p:par>
                        <p:par>
                          <p:cTn id="668" fill="hold">
                            <p:stCondLst>
                              <p:cond delay="217500"/>
                            </p:stCondLst>
                            <p:childTnLst>
                              <p:par>
                                <p:cTn id="669" presetID="11" presetClass="entr" presetSubtype="0" fill="hold" grpId="0" nodeType="afterEffect">
                                  <p:stCondLst>
                                    <p:cond delay="0"/>
                                  </p:stCondLst>
                                  <p:childTnLst>
                                    <p:set>
                                      <p:cBhvr>
                                        <p:cTn id="670" dur="1000">
                                          <p:stCondLst>
                                            <p:cond delay="0"/>
                                          </p:stCondLst>
                                        </p:cTn>
                                        <p:tgtEl>
                                          <p:spTgt spid="223"/>
                                        </p:tgtEl>
                                        <p:attrNameLst>
                                          <p:attrName>style.visibility</p:attrName>
                                        </p:attrNameLst>
                                      </p:cBhvr>
                                      <p:to>
                                        <p:strVal val="visible"/>
                                      </p:to>
                                    </p:set>
                                  </p:childTnLst>
                                </p:cTn>
                              </p:par>
                            </p:childTnLst>
                          </p:cTn>
                        </p:par>
                        <p:par>
                          <p:cTn id="671" fill="hold">
                            <p:stCondLst>
                              <p:cond delay="218500"/>
                            </p:stCondLst>
                            <p:childTnLst>
                              <p:par>
                                <p:cTn id="672" presetID="11" presetClass="entr" presetSubtype="0" fill="hold" grpId="0" nodeType="afterEffect">
                                  <p:stCondLst>
                                    <p:cond delay="0"/>
                                  </p:stCondLst>
                                  <p:childTnLst>
                                    <p:set>
                                      <p:cBhvr>
                                        <p:cTn id="673" dur="1000">
                                          <p:stCondLst>
                                            <p:cond delay="0"/>
                                          </p:stCondLst>
                                        </p:cTn>
                                        <p:tgtEl>
                                          <p:spTgt spid="224"/>
                                        </p:tgtEl>
                                        <p:attrNameLst>
                                          <p:attrName>style.visibility</p:attrName>
                                        </p:attrNameLst>
                                      </p:cBhvr>
                                      <p:to>
                                        <p:strVal val="visible"/>
                                      </p:to>
                                    </p:set>
                                  </p:childTnLst>
                                </p:cTn>
                              </p:par>
                            </p:childTnLst>
                          </p:cTn>
                        </p:par>
                        <p:par>
                          <p:cTn id="674" fill="hold">
                            <p:stCondLst>
                              <p:cond delay="219500"/>
                            </p:stCondLst>
                            <p:childTnLst>
                              <p:par>
                                <p:cTn id="675" presetID="11" presetClass="entr" presetSubtype="0" fill="hold" grpId="0" nodeType="afterEffect">
                                  <p:stCondLst>
                                    <p:cond delay="0"/>
                                  </p:stCondLst>
                                  <p:childTnLst>
                                    <p:set>
                                      <p:cBhvr>
                                        <p:cTn id="676" dur="1000">
                                          <p:stCondLst>
                                            <p:cond delay="0"/>
                                          </p:stCondLst>
                                        </p:cTn>
                                        <p:tgtEl>
                                          <p:spTgt spid="225"/>
                                        </p:tgtEl>
                                        <p:attrNameLst>
                                          <p:attrName>style.visibility</p:attrName>
                                        </p:attrNameLst>
                                      </p:cBhvr>
                                      <p:to>
                                        <p:strVal val="visible"/>
                                      </p:to>
                                    </p:set>
                                  </p:childTnLst>
                                </p:cTn>
                              </p:par>
                            </p:childTnLst>
                          </p:cTn>
                        </p:par>
                        <p:par>
                          <p:cTn id="677" fill="hold">
                            <p:stCondLst>
                              <p:cond delay="220500"/>
                            </p:stCondLst>
                            <p:childTnLst>
                              <p:par>
                                <p:cTn id="678" presetID="11" presetClass="entr" presetSubtype="0" fill="hold" grpId="0" nodeType="afterEffect">
                                  <p:stCondLst>
                                    <p:cond delay="0"/>
                                  </p:stCondLst>
                                  <p:childTnLst>
                                    <p:set>
                                      <p:cBhvr>
                                        <p:cTn id="679" dur="1000">
                                          <p:stCondLst>
                                            <p:cond delay="0"/>
                                          </p:stCondLst>
                                        </p:cTn>
                                        <p:tgtEl>
                                          <p:spTgt spid="226"/>
                                        </p:tgtEl>
                                        <p:attrNameLst>
                                          <p:attrName>style.visibility</p:attrName>
                                        </p:attrNameLst>
                                      </p:cBhvr>
                                      <p:to>
                                        <p:strVal val="visible"/>
                                      </p:to>
                                    </p:set>
                                  </p:childTnLst>
                                </p:cTn>
                              </p:par>
                            </p:childTnLst>
                          </p:cTn>
                        </p:par>
                        <p:par>
                          <p:cTn id="680" fill="hold">
                            <p:stCondLst>
                              <p:cond delay="221500"/>
                            </p:stCondLst>
                            <p:childTnLst>
                              <p:par>
                                <p:cTn id="681" presetID="11" presetClass="entr" presetSubtype="0" fill="hold" grpId="0" nodeType="afterEffect">
                                  <p:stCondLst>
                                    <p:cond delay="0"/>
                                  </p:stCondLst>
                                  <p:childTnLst>
                                    <p:set>
                                      <p:cBhvr>
                                        <p:cTn id="682" dur="1000">
                                          <p:stCondLst>
                                            <p:cond delay="0"/>
                                          </p:stCondLst>
                                        </p:cTn>
                                        <p:tgtEl>
                                          <p:spTgt spid="227"/>
                                        </p:tgtEl>
                                        <p:attrNameLst>
                                          <p:attrName>style.visibility</p:attrName>
                                        </p:attrNameLst>
                                      </p:cBhvr>
                                      <p:to>
                                        <p:strVal val="visible"/>
                                      </p:to>
                                    </p:set>
                                  </p:childTnLst>
                                </p:cTn>
                              </p:par>
                            </p:childTnLst>
                          </p:cTn>
                        </p:par>
                        <p:par>
                          <p:cTn id="683" fill="hold">
                            <p:stCondLst>
                              <p:cond delay="222500"/>
                            </p:stCondLst>
                            <p:childTnLst>
                              <p:par>
                                <p:cTn id="684" presetID="11" presetClass="entr" presetSubtype="0" fill="hold" grpId="0" nodeType="afterEffect">
                                  <p:stCondLst>
                                    <p:cond delay="0"/>
                                  </p:stCondLst>
                                  <p:childTnLst>
                                    <p:set>
                                      <p:cBhvr>
                                        <p:cTn id="685" dur="1000">
                                          <p:stCondLst>
                                            <p:cond delay="0"/>
                                          </p:stCondLst>
                                        </p:cTn>
                                        <p:tgtEl>
                                          <p:spTgt spid="228"/>
                                        </p:tgtEl>
                                        <p:attrNameLst>
                                          <p:attrName>style.visibility</p:attrName>
                                        </p:attrNameLst>
                                      </p:cBhvr>
                                      <p:to>
                                        <p:strVal val="visible"/>
                                      </p:to>
                                    </p:set>
                                  </p:childTnLst>
                                </p:cTn>
                              </p:par>
                            </p:childTnLst>
                          </p:cTn>
                        </p:par>
                        <p:par>
                          <p:cTn id="686" fill="hold">
                            <p:stCondLst>
                              <p:cond delay="223500"/>
                            </p:stCondLst>
                            <p:childTnLst>
                              <p:par>
                                <p:cTn id="687" presetID="11" presetClass="entr" presetSubtype="0" fill="hold" grpId="0" nodeType="afterEffect">
                                  <p:stCondLst>
                                    <p:cond delay="0"/>
                                  </p:stCondLst>
                                  <p:childTnLst>
                                    <p:set>
                                      <p:cBhvr>
                                        <p:cTn id="688" dur="1000">
                                          <p:stCondLst>
                                            <p:cond delay="0"/>
                                          </p:stCondLst>
                                        </p:cTn>
                                        <p:tgtEl>
                                          <p:spTgt spid="229"/>
                                        </p:tgtEl>
                                        <p:attrNameLst>
                                          <p:attrName>style.visibility</p:attrName>
                                        </p:attrNameLst>
                                      </p:cBhvr>
                                      <p:to>
                                        <p:strVal val="visible"/>
                                      </p:to>
                                    </p:set>
                                  </p:childTnLst>
                                </p:cTn>
                              </p:par>
                            </p:childTnLst>
                          </p:cTn>
                        </p:par>
                        <p:par>
                          <p:cTn id="689" fill="hold">
                            <p:stCondLst>
                              <p:cond delay="224500"/>
                            </p:stCondLst>
                            <p:childTnLst>
                              <p:par>
                                <p:cTn id="690" presetID="11" presetClass="entr" presetSubtype="0" fill="hold" grpId="0" nodeType="afterEffect">
                                  <p:stCondLst>
                                    <p:cond delay="0"/>
                                  </p:stCondLst>
                                  <p:childTnLst>
                                    <p:set>
                                      <p:cBhvr>
                                        <p:cTn id="691" dur="1000">
                                          <p:stCondLst>
                                            <p:cond delay="0"/>
                                          </p:stCondLst>
                                        </p:cTn>
                                        <p:tgtEl>
                                          <p:spTgt spid="230"/>
                                        </p:tgtEl>
                                        <p:attrNameLst>
                                          <p:attrName>style.visibility</p:attrName>
                                        </p:attrNameLst>
                                      </p:cBhvr>
                                      <p:to>
                                        <p:strVal val="visible"/>
                                      </p:to>
                                    </p:set>
                                  </p:childTnLst>
                                </p:cTn>
                              </p:par>
                            </p:childTnLst>
                          </p:cTn>
                        </p:par>
                        <p:par>
                          <p:cTn id="692" fill="hold">
                            <p:stCondLst>
                              <p:cond delay="225500"/>
                            </p:stCondLst>
                            <p:childTnLst>
                              <p:par>
                                <p:cTn id="693" presetID="11" presetClass="entr" presetSubtype="0" fill="hold" grpId="0" nodeType="afterEffect">
                                  <p:stCondLst>
                                    <p:cond delay="0"/>
                                  </p:stCondLst>
                                  <p:childTnLst>
                                    <p:set>
                                      <p:cBhvr>
                                        <p:cTn id="694" dur="1000">
                                          <p:stCondLst>
                                            <p:cond delay="0"/>
                                          </p:stCondLst>
                                        </p:cTn>
                                        <p:tgtEl>
                                          <p:spTgt spid="231"/>
                                        </p:tgtEl>
                                        <p:attrNameLst>
                                          <p:attrName>style.visibility</p:attrName>
                                        </p:attrNameLst>
                                      </p:cBhvr>
                                      <p:to>
                                        <p:strVal val="visible"/>
                                      </p:to>
                                    </p:set>
                                  </p:childTnLst>
                                </p:cTn>
                              </p:par>
                            </p:childTnLst>
                          </p:cTn>
                        </p:par>
                        <p:par>
                          <p:cTn id="695" fill="hold">
                            <p:stCondLst>
                              <p:cond delay="226500"/>
                            </p:stCondLst>
                            <p:childTnLst>
                              <p:par>
                                <p:cTn id="696" presetID="11" presetClass="entr" presetSubtype="0" fill="hold" grpId="0" nodeType="afterEffect">
                                  <p:stCondLst>
                                    <p:cond delay="0"/>
                                  </p:stCondLst>
                                  <p:childTnLst>
                                    <p:set>
                                      <p:cBhvr>
                                        <p:cTn id="697" dur="1000">
                                          <p:stCondLst>
                                            <p:cond delay="0"/>
                                          </p:stCondLst>
                                        </p:cTn>
                                        <p:tgtEl>
                                          <p:spTgt spid="232"/>
                                        </p:tgtEl>
                                        <p:attrNameLst>
                                          <p:attrName>style.visibility</p:attrName>
                                        </p:attrNameLst>
                                      </p:cBhvr>
                                      <p:to>
                                        <p:strVal val="visible"/>
                                      </p:to>
                                    </p:set>
                                  </p:childTnLst>
                                </p:cTn>
                              </p:par>
                            </p:childTnLst>
                          </p:cTn>
                        </p:par>
                        <p:par>
                          <p:cTn id="698" fill="hold">
                            <p:stCondLst>
                              <p:cond delay="227500"/>
                            </p:stCondLst>
                            <p:childTnLst>
                              <p:par>
                                <p:cTn id="699" presetID="11" presetClass="entr" presetSubtype="0" fill="hold" grpId="0" nodeType="afterEffect">
                                  <p:stCondLst>
                                    <p:cond delay="0"/>
                                  </p:stCondLst>
                                  <p:childTnLst>
                                    <p:set>
                                      <p:cBhvr>
                                        <p:cTn id="700" dur="1000">
                                          <p:stCondLst>
                                            <p:cond delay="0"/>
                                          </p:stCondLst>
                                        </p:cTn>
                                        <p:tgtEl>
                                          <p:spTgt spid="233"/>
                                        </p:tgtEl>
                                        <p:attrNameLst>
                                          <p:attrName>style.visibility</p:attrName>
                                        </p:attrNameLst>
                                      </p:cBhvr>
                                      <p:to>
                                        <p:strVal val="visible"/>
                                      </p:to>
                                    </p:set>
                                  </p:childTnLst>
                                </p:cTn>
                              </p:par>
                            </p:childTnLst>
                          </p:cTn>
                        </p:par>
                        <p:par>
                          <p:cTn id="701" fill="hold">
                            <p:stCondLst>
                              <p:cond delay="228500"/>
                            </p:stCondLst>
                            <p:childTnLst>
                              <p:par>
                                <p:cTn id="702" presetID="11" presetClass="entr" presetSubtype="0" fill="hold" grpId="0" nodeType="afterEffect">
                                  <p:stCondLst>
                                    <p:cond delay="0"/>
                                  </p:stCondLst>
                                  <p:childTnLst>
                                    <p:set>
                                      <p:cBhvr>
                                        <p:cTn id="703" dur="1000">
                                          <p:stCondLst>
                                            <p:cond delay="0"/>
                                          </p:stCondLst>
                                        </p:cTn>
                                        <p:tgtEl>
                                          <p:spTgt spid="234"/>
                                        </p:tgtEl>
                                        <p:attrNameLst>
                                          <p:attrName>style.visibility</p:attrName>
                                        </p:attrNameLst>
                                      </p:cBhvr>
                                      <p:to>
                                        <p:strVal val="visible"/>
                                      </p:to>
                                    </p:set>
                                  </p:childTnLst>
                                </p:cTn>
                              </p:par>
                            </p:childTnLst>
                          </p:cTn>
                        </p:par>
                        <p:par>
                          <p:cTn id="704" fill="hold">
                            <p:stCondLst>
                              <p:cond delay="229500"/>
                            </p:stCondLst>
                            <p:childTnLst>
                              <p:par>
                                <p:cTn id="705" presetID="11" presetClass="entr" presetSubtype="0" fill="hold" grpId="0" nodeType="afterEffect">
                                  <p:stCondLst>
                                    <p:cond delay="0"/>
                                  </p:stCondLst>
                                  <p:childTnLst>
                                    <p:set>
                                      <p:cBhvr>
                                        <p:cTn id="706" dur="1000">
                                          <p:stCondLst>
                                            <p:cond delay="0"/>
                                          </p:stCondLst>
                                        </p:cTn>
                                        <p:tgtEl>
                                          <p:spTgt spid="235"/>
                                        </p:tgtEl>
                                        <p:attrNameLst>
                                          <p:attrName>style.visibility</p:attrName>
                                        </p:attrNameLst>
                                      </p:cBhvr>
                                      <p:to>
                                        <p:strVal val="visible"/>
                                      </p:to>
                                    </p:set>
                                  </p:childTnLst>
                                </p:cTn>
                              </p:par>
                            </p:childTnLst>
                          </p:cTn>
                        </p:par>
                        <p:par>
                          <p:cTn id="707" fill="hold">
                            <p:stCondLst>
                              <p:cond delay="230500"/>
                            </p:stCondLst>
                            <p:childTnLst>
                              <p:par>
                                <p:cTn id="708" presetID="11" presetClass="entr" presetSubtype="0" fill="hold" grpId="0" nodeType="afterEffect">
                                  <p:stCondLst>
                                    <p:cond delay="0"/>
                                  </p:stCondLst>
                                  <p:childTnLst>
                                    <p:set>
                                      <p:cBhvr>
                                        <p:cTn id="709" dur="1000">
                                          <p:stCondLst>
                                            <p:cond delay="0"/>
                                          </p:stCondLst>
                                        </p:cTn>
                                        <p:tgtEl>
                                          <p:spTgt spid="236"/>
                                        </p:tgtEl>
                                        <p:attrNameLst>
                                          <p:attrName>style.visibility</p:attrName>
                                        </p:attrNameLst>
                                      </p:cBhvr>
                                      <p:to>
                                        <p:strVal val="visible"/>
                                      </p:to>
                                    </p:set>
                                  </p:childTnLst>
                                </p:cTn>
                              </p:par>
                            </p:childTnLst>
                          </p:cTn>
                        </p:par>
                        <p:par>
                          <p:cTn id="710" fill="hold">
                            <p:stCondLst>
                              <p:cond delay="231500"/>
                            </p:stCondLst>
                            <p:childTnLst>
                              <p:par>
                                <p:cTn id="711" presetID="11" presetClass="entr" presetSubtype="0" fill="hold" grpId="0" nodeType="afterEffect">
                                  <p:stCondLst>
                                    <p:cond delay="0"/>
                                  </p:stCondLst>
                                  <p:childTnLst>
                                    <p:set>
                                      <p:cBhvr>
                                        <p:cTn id="712" dur="1000">
                                          <p:stCondLst>
                                            <p:cond delay="0"/>
                                          </p:stCondLst>
                                        </p:cTn>
                                        <p:tgtEl>
                                          <p:spTgt spid="237"/>
                                        </p:tgtEl>
                                        <p:attrNameLst>
                                          <p:attrName>style.visibility</p:attrName>
                                        </p:attrNameLst>
                                      </p:cBhvr>
                                      <p:to>
                                        <p:strVal val="visible"/>
                                      </p:to>
                                    </p:set>
                                  </p:childTnLst>
                                </p:cTn>
                              </p:par>
                            </p:childTnLst>
                          </p:cTn>
                        </p:par>
                        <p:par>
                          <p:cTn id="713" fill="hold">
                            <p:stCondLst>
                              <p:cond delay="232500"/>
                            </p:stCondLst>
                            <p:childTnLst>
                              <p:par>
                                <p:cTn id="714" presetID="11" presetClass="entr" presetSubtype="0" fill="hold" grpId="0" nodeType="afterEffect">
                                  <p:stCondLst>
                                    <p:cond delay="0"/>
                                  </p:stCondLst>
                                  <p:childTnLst>
                                    <p:set>
                                      <p:cBhvr>
                                        <p:cTn id="715" dur="1000">
                                          <p:stCondLst>
                                            <p:cond delay="0"/>
                                          </p:stCondLst>
                                        </p:cTn>
                                        <p:tgtEl>
                                          <p:spTgt spid="238"/>
                                        </p:tgtEl>
                                        <p:attrNameLst>
                                          <p:attrName>style.visibility</p:attrName>
                                        </p:attrNameLst>
                                      </p:cBhvr>
                                      <p:to>
                                        <p:strVal val="visible"/>
                                      </p:to>
                                    </p:set>
                                  </p:childTnLst>
                                </p:cTn>
                              </p:par>
                            </p:childTnLst>
                          </p:cTn>
                        </p:par>
                        <p:par>
                          <p:cTn id="716" fill="hold">
                            <p:stCondLst>
                              <p:cond delay="233500"/>
                            </p:stCondLst>
                            <p:childTnLst>
                              <p:par>
                                <p:cTn id="717" presetID="11" presetClass="entr" presetSubtype="0" fill="hold" grpId="0" nodeType="afterEffect">
                                  <p:stCondLst>
                                    <p:cond delay="0"/>
                                  </p:stCondLst>
                                  <p:childTnLst>
                                    <p:set>
                                      <p:cBhvr>
                                        <p:cTn id="718" dur="1000">
                                          <p:stCondLst>
                                            <p:cond delay="0"/>
                                          </p:stCondLst>
                                        </p:cTn>
                                        <p:tgtEl>
                                          <p:spTgt spid="239"/>
                                        </p:tgtEl>
                                        <p:attrNameLst>
                                          <p:attrName>style.visibility</p:attrName>
                                        </p:attrNameLst>
                                      </p:cBhvr>
                                      <p:to>
                                        <p:strVal val="visible"/>
                                      </p:to>
                                    </p:set>
                                  </p:childTnLst>
                                </p:cTn>
                              </p:par>
                            </p:childTnLst>
                          </p:cTn>
                        </p:par>
                        <p:par>
                          <p:cTn id="719" fill="hold">
                            <p:stCondLst>
                              <p:cond delay="234500"/>
                            </p:stCondLst>
                            <p:childTnLst>
                              <p:par>
                                <p:cTn id="720" presetID="11" presetClass="entr" presetSubtype="0" fill="hold" grpId="0" nodeType="afterEffect">
                                  <p:stCondLst>
                                    <p:cond delay="0"/>
                                  </p:stCondLst>
                                  <p:childTnLst>
                                    <p:set>
                                      <p:cBhvr>
                                        <p:cTn id="721" dur="1000">
                                          <p:stCondLst>
                                            <p:cond delay="0"/>
                                          </p:stCondLst>
                                        </p:cTn>
                                        <p:tgtEl>
                                          <p:spTgt spid="240"/>
                                        </p:tgtEl>
                                        <p:attrNameLst>
                                          <p:attrName>style.visibility</p:attrName>
                                        </p:attrNameLst>
                                      </p:cBhvr>
                                      <p:to>
                                        <p:strVal val="visible"/>
                                      </p:to>
                                    </p:set>
                                  </p:childTnLst>
                                </p:cTn>
                              </p:par>
                            </p:childTnLst>
                          </p:cTn>
                        </p:par>
                        <p:par>
                          <p:cTn id="722" fill="hold">
                            <p:stCondLst>
                              <p:cond delay="235500"/>
                            </p:stCondLst>
                            <p:childTnLst>
                              <p:par>
                                <p:cTn id="723" presetID="11" presetClass="entr" presetSubtype="0" fill="hold" grpId="0" nodeType="afterEffect">
                                  <p:stCondLst>
                                    <p:cond delay="0"/>
                                  </p:stCondLst>
                                  <p:childTnLst>
                                    <p:set>
                                      <p:cBhvr>
                                        <p:cTn id="724" dur="1000">
                                          <p:stCondLst>
                                            <p:cond delay="0"/>
                                          </p:stCondLst>
                                        </p:cTn>
                                        <p:tgtEl>
                                          <p:spTgt spid="241"/>
                                        </p:tgtEl>
                                        <p:attrNameLst>
                                          <p:attrName>style.visibility</p:attrName>
                                        </p:attrNameLst>
                                      </p:cBhvr>
                                      <p:to>
                                        <p:strVal val="visible"/>
                                      </p:to>
                                    </p:set>
                                  </p:childTnLst>
                                </p:cTn>
                              </p:par>
                            </p:childTnLst>
                          </p:cTn>
                        </p:par>
                        <p:par>
                          <p:cTn id="725" fill="hold">
                            <p:stCondLst>
                              <p:cond delay="236500"/>
                            </p:stCondLst>
                            <p:childTnLst>
                              <p:par>
                                <p:cTn id="726" presetID="11" presetClass="entr" presetSubtype="0" fill="hold" grpId="0" nodeType="afterEffect">
                                  <p:stCondLst>
                                    <p:cond delay="0"/>
                                  </p:stCondLst>
                                  <p:childTnLst>
                                    <p:set>
                                      <p:cBhvr>
                                        <p:cTn id="727" dur="1000">
                                          <p:stCondLst>
                                            <p:cond delay="0"/>
                                          </p:stCondLst>
                                        </p:cTn>
                                        <p:tgtEl>
                                          <p:spTgt spid="242"/>
                                        </p:tgtEl>
                                        <p:attrNameLst>
                                          <p:attrName>style.visibility</p:attrName>
                                        </p:attrNameLst>
                                      </p:cBhvr>
                                      <p:to>
                                        <p:strVal val="visible"/>
                                      </p:to>
                                    </p:set>
                                  </p:childTnLst>
                                </p:cTn>
                              </p:par>
                            </p:childTnLst>
                          </p:cTn>
                        </p:par>
                        <p:par>
                          <p:cTn id="728" fill="hold">
                            <p:stCondLst>
                              <p:cond delay="237500"/>
                            </p:stCondLst>
                            <p:childTnLst>
                              <p:par>
                                <p:cTn id="729" presetID="11" presetClass="entr" presetSubtype="0" fill="hold" grpId="0" nodeType="afterEffect">
                                  <p:stCondLst>
                                    <p:cond delay="0"/>
                                  </p:stCondLst>
                                  <p:childTnLst>
                                    <p:set>
                                      <p:cBhvr>
                                        <p:cTn id="730" dur="1000">
                                          <p:stCondLst>
                                            <p:cond delay="0"/>
                                          </p:stCondLst>
                                        </p:cTn>
                                        <p:tgtEl>
                                          <p:spTgt spid="243"/>
                                        </p:tgtEl>
                                        <p:attrNameLst>
                                          <p:attrName>style.visibility</p:attrName>
                                        </p:attrNameLst>
                                      </p:cBhvr>
                                      <p:to>
                                        <p:strVal val="visible"/>
                                      </p:to>
                                    </p:set>
                                  </p:childTnLst>
                                </p:cTn>
                              </p:par>
                            </p:childTnLst>
                          </p:cTn>
                        </p:par>
                        <p:par>
                          <p:cTn id="731" fill="hold">
                            <p:stCondLst>
                              <p:cond delay="238500"/>
                            </p:stCondLst>
                            <p:childTnLst>
                              <p:par>
                                <p:cTn id="732" presetID="11" presetClass="entr" presetSubtype="0" fill="hold" grpId="0" nodeType="afterEffect">
                                  <p:stCondLst>
                                    <p:cond delay="0"/>
                                  </p:stCondLst>
                                  <p:childTnLst>
                                    <p:set>
                                      <p:cBhvr>
                                        <p:cTn id="733" dur="1000">
                                          <p:stCondLst>
                                            <p:cond delay="0"/>
                                          </p:stCondLst>
                                        </p:cTn>
                                        <p:tgtEl>
                                          <p:spTgt spid="244"/>
                                        </p:tgtEl>
                                        <p:attrNameLst>
                                          <p:attrName>style.visibility</p:attrName>
                                        </p:attrNameLst>
                                      </p:cBhvr>
                                      <p:to>
                                        <p:strVal val="visible"/>
                                      </p:to>
                                    </p:set>
                                  </p:childTnLst>
                                </p:cTn>
                              </p:par>
                            </p:childTnLst>
                          </p:cTn>
                        </p:par>
                        <p:par>
                          <p:cTn id="734" fill="hold">
                            <p:stCondLst>
                              <p:cond delay="239500"/>
                            </p:stCondLst>
                            <p:childTnLst>
                              <p:par>
                                <p:cTn id="735" presetID="11" presetClass="entr" presetSubtype="0" fill="hold" grpId="0" nodeType="afterEffect">
                                  <p:stCondLst>
                                    <p:cond delay="0"/>
                                  </p:stCondLst>
                                  <p:childTnLst>
                                    <p:set>
                                      <p:cBhvr>
                                        <p:cTn id="736" dur="1000">
                                          <p:stCondLst>
                                            <p:cond delay="0"/>
                                          </p:stCondLst>
                                        </p:cTn>
                                        <p:tgtEl>
                                          <p:spTgt spid="245"/>
                                        </p:tgtEl>
                                        <p:attrNameLst>
                                          <p:attrName>style.visibility</p:attrName>
                                        </p:attrNameLst>
                                      </p:cBhvr>
                                      <p:to>
                                        <p:strVal val="visible"/>
                                      </p:to>
                                    </p:set>
                                  </p:childTnLst>
                                </p:cTn>
                              </p:par>
                            </p:childTnLst>
                          </p:cTn>
                        </p:par>
                        <p:par>
                          <p:cTn id="737" fill="hold">
                            <p:stCondLst>
                              <p:cond delay="240500"/>
                            </p:stCondLst>
                            <p:childTnLst>
                              <p:par>
                                <p:cTn id="738" presetID="11" presetClass="entr" presetSubtype="0" fill="hold" grpId="0" nodeType="afterEffect">
                                  <p:stCondLst>
                                    <p:cond delay="0"/>
                                  </p:stCondLst>
                                  <p:childTnLst>
                                    <p:set>
                                      <p:cBhvr>
                                        <p:cTn id="739" dur="1000">
                                          <p:stCondLst>
                                            <p:cond delay="0"/>
                                          </p:stCondLst>
                                        </p:cTn>
                                        <p:tgtEl>
                                          <p:spTgt spid="246"/>
                                        </p:tgtEl>
                                        <p:attrNameLst>
                                          <p:attrName>style.visibility</p:attrName>
                                        </p:attrNameLst>
                                      </p:cBhvr>
                                      <p:to>
                                        <p:strVal val="visible"/>
                                      </p:to>
                                    </p:set>
                                  </p:childTnLst>
                                </p:cTn>
                              </p:par>
                            </p:childTnLst>
                          </p:cTn>
                        </p:par>
                        <p:par>
                          <p:cTn id="740" fill="hold">
                            <p:stCondLst>
                              <p:cond delay="241500"/>
                            </p:stCondLst>
                            <p:childTnLst>
                              <p:par>
                                <p:cTn id="741" presetID="11" presetClass="entr" presetSubtype="0" fill="hold" grpId="0" nodeType="afterEffect">
                                  <p:stCondLst>
                                    <p:cond delay="0"/>
                                  </p:stCondLst>
                                  <p:childTnLst>
                                    <p:set>
                                      <p:cBhvr>
                                        <p:cTn id="742" dur="1000">
                                          <p:stCondLst>
                                            <p:cond delay="0"/>
                                          </p:stCondLst>
                                        </p:cTn>
                                        <p:tgtEl>
                                          <p:spTgt spid="247"/>
                                        </p:tgtEl>
                                        <p:attrNameLst>
                                          <p:attrName>style.visibility</p:attrName>
                                        </p:attrNameLst>
                                      </p:cBhvr>
                                      <p:to>
                                        <p:strVal val="visible"/>
                                      </p:to>
                                    </p:set>
                                  </p:childTnLst>
                                </p:cTn>
                              </p:par>
                            </p:childTnLst>
                          </p:cTn>
                        </p:par>
                        <p:par>
                          <p:cTn id="743" fill="hold">
                            <p:stCondLst>
                              <p:cond delay="242500"/>
                            </p:stCondLst>
                            <p:childTnLst>
                              <p:par>
                                <p:cTn id="744" presetID="11" presetClass="entr" presetSubtype="0" fill="hold" grpId="0" nodeType="afterEffect">
                                  <p:stCondLst>
                                    <p:cond delay="0"/>
                                  </p:stCondLst>
                                  <p:childTnLst>
                                    <p:set>
                                      <p:cBhvr>
                                        <p:cTn id="745" dur="1000">
                                          <p:stCondLst>
                                            <p:cond delay="0"/>
                                          </p:stCondLst>
                                        </p:cTn>
                                        <p:tgtEl>
                                          <p:spTgt spid="248"/>
                                        </p:tgtEl>
                                        <p:attrNameLst>
                                          <p:attrName>style.visibility</p:attrName>
                                        </p:attrNameLst>
                                      </p:cBhvr>
                                      <p:to>
                                        <p:strVal val="visible"/>
                                      </p:to>
                                    </p:set>
                                  </p:childTnLst>
                                </p:cTn>
                              </p:par>
                            </p:childTnLst>
                          </p:cTn>
                        </p:par>
                        <p:par>
                          <p:cTn id="746" fill="hold">
                            <p:stCondLst>
                              <p:cond delay="243500"/>
                            </p:stCondLst>
                            <p:childTnLst>
                              <p:par>
                                <p:cTn id="747" presetID="11" presetClass="entr" presetSubtype="0" fill="hold" grpId="0" nodeType="afterEffect">
                                  <p:stCondLst>
                                    <p:cond delay="0"/>
                                  </p:stCondLst>
                                  <p:childTnLst>
                                    <p:set>
                                      <p:cBhvr>
                                        <p:cTn id="748" dur="1000">
                                          <p:stCondLst>
                                            <p:cond delay="0"/>
                                          </p:stCondLst>
                                        </p:cTn>
                                        <p:tgtEl>
                                          <p:spTgt spid="249"/>
                                        </p:tgtEl>
                                        <p:attrNameLst>
                                          <p:attrName>style.visibility</p:attrName>
                                        </p:attrNameLst>
                                      </p:cBhvr>
                                      <p:to>
                                        <p:strVal val="visible"/>
                                      </p:to>
                                    </p:set>
                                  </p:childTnLst>
                                </p:cTn>
                              </p:par>
                            </p:childTnLst>
                          </p:cTn>
                        </p:par>
                        <p:par>
                          <p:cTn id="749" fill="hold">
                            <p:stCondLst>
                              <p:cond delay="244500"/>
                            </p:stCondLst>
                            <p:childTnLst>
                              <p:par>
                                <p:cTn id="750" presetID="11" presetClass="entr" presetSubtype="0" fill="hold" grpId="0" nodeType="afterEffect">
                                  <p:stCondLst>
                                    <p:cond delay="0"/>
                                  </p:stCondLst>
                                  <p:childTnLst>
                                    <p:set>
                                      <p:cBhvr>
                                        <p:cTn id="751" dur="1000">
                                          <p:stCondLst>
                                            <p:cond delay="0"/>
                                          </p:stCondLst>
                                        </p:cTn>
                                        <p:tgtEl>
                                          <p:spTgt spid="250"/>
                                        </p:tgtEl>
                                        <p:attrNameLst>
                                          <p:attrName>style.visibility</p:attrName>
                                        </p:attrNameLst>
                                      </p:cBhvr>
                                      <p:to>
                                        <p:strVal val="visible"/>
                                      </p:to>
                                    </p:set>
                                  </p:childTnLst>
                                </p:cTn>
                              </p:par>
                            </p:childTnLst>
                          </p:cTn>
                        </p:par>
                        <p:par>
                          <p:cTn id="752" fill="hold">
                            <p:stCondLst>
                              <p:cond delay="245500"/>
                            </p:stCondLst>
                            <p:childTnLst>
                              <p:par>
                                <p:cTn id="753" presetID="11" presetClass="entr" presetSubtype="0" fill="hold" grpId="0" nodeType="afterEffect">
                                  <p:stCondLst>
                                    <p:cond delay="0"/>
                                  </p:stCondLst>
                                  <p:childTnLst>
                                    <p:set>
                                      <p:cBhvr>
                                        <p:cTn id="754" dur="1000">
                                          <p:stCondLst>
                                            <p:cond delay="0"/>
                                          </p:stCondLst>
                                        </p:cTn>
                                        <p:tgtEl>
                                          <p:spTgt spid="251"/>
                                        </p:tgtEl>
                                        <p:attrNameLst>
                                          <p:attrName>style.visibility</p:attrName>
                                        </p:attrNameLst>
                                      </p:cBhvr>
                                      <p:to>
                                        <p:strVal val="visible"/>
                                      </p:to>
                                    </p:set>
                                  </p:childTnLst>
                                </p:cTn>
                              </p:par>
                            </p:childTnLst>
                          </p:cTn>
                        </p:par>
                        <p:par>
                          <p:cTn id="755" fill="hold">
                            <p:stCondLst>
                              <p:cond delay="246500"/>
                            </p:stCondLst>
                            <p:childTnLst>
                              <p:par>
                                <p:cTn id="756" presetID="11" presetClass="entr" presetSubtype="0" fill="hold" grpId="0" nodeType="afterEffect">
                                  <p:stCondLst>
                                    <p:cond delay="0"/>
                                  </p:stCondLst>
                                  <p:childTnLst>
                                    <p:set>
                                      <p:cBhvr>
                                        <p:cTn id="757" dur="1000">
                                          <p:stCondLst>
                                            <p:cond delay="0"/>
                                          </p:stCondLst>
                                        </p:cTn>
                                        <p:tgtEl>
                                          <p:spTgt spid="252"/>
                                        </p:tgtEl>
                                        <p:attrNameLst>
                                          <p:attrName>style.visibility</p:attrName>
                                        </p:attrNameLst>
                                      </p:cBhvr>
                                      <p:to>
                                        <p:strVal val="visible"/>
                                      </p:to>
                                    </p:set>
                                  </p:childTnLst>
                                </p:cTn>
                              </p:par>
                            </p:childTnLst>
                          </p:cTn>
                        </p:par>
                        <p:par>
                          <p:cTn id="758" fill="hold">
                            <p:stCondLst>
                              <p:cond delay="247500"/>
                            </p:stCondLst>
                            <p:childTnLst>
                              <p:par>
                                <p:cTn id="759" presetID="11" presetClass="entr" presetSubtype="0" fill="hold" grpId="0" nodeType="afterEffect">
                                  <p:stCondLst>
                                    <p:cond delay="0"/>
                                  </p:stCondLst>
                                  <p:childTnLst>
                                    <p:set>
                                      <p:cBhvr>
                                        <p:cTn id="760" dur="1000">
                                          <p:stCondLst>
                                            <p:cond delay="0"/>
                                          </p:stCondLst>
                                        </p:cTn>
                                        <p:tgtEl>
                                          <p:spTgt spid="253"/>
                                        </p:tgtEl>
                                        <p:attrNameLst>
                                          <p:attrName>style.visibility</p:attrName>
                                        </p:attrNameLst>
                                      </p:cBhvr>
                                      <p:to>
                                        <p:strVal val="visible"/>
                                      </p:to>
                                    </p:set>
                                  </p:childTnLst>
                                </p:cTn>
                              </p:par>
                            </p:childTnLst>
                          </p:cTn>
                        </p:par>
                        <p:par>
                          <p:cTn id="761" fill="hold">
                            <p:stCondLst>
                              <p:cond delay="248500"/>
                            </p:stCondLst>
                            <p:childTnLst>
                              <p:par>
                                <p:cTn id="762" presetID="11" presetClass="entr" presetSubtype="0" fill="hold" grpId="0" nodeType="afterEffect">
                                  <p:stCondLst>
                                    <p:cond delay="0"/>
                                  </p:stCondLst>
                                  <p:childTnLst>
                                    <p:set>
                                      <p:cBhvr>
                                        <p:cTn id="763" dur="1000">
                                          <p:stCondLst>
                                            <p:cond delay="0"/>
                                          </p:stCondLst>
                                        </p:cTn>
                                        <p:tgtEl>
                                          <p:spTgt spid="254"/>
                                        </p:tgtEl>
                                        <p:attrNameLst>
                                          <p:attrName>style.visibility</p:attrName>
                                        </p:attrNameLst>
                                      </p:cBhvr>
                                      <p:to>
                                        <p:strVal val="visible"/>
                                      </p:to>
                                    </p:set>
                                  </p:childTnLst>
                                </p:cTn>
                              </p:par>
                            </p:childTnLst>
                          </p:cTn>
                        </p:par>
                        <p:par>
                          <p:cTn id="764" fill="hold">
                            <p:stCondLst>
                              <p:cond delay="249500"/>
                            </p:stCondLst>
                            <p:childTnLst>
                              <p:par>
                                <p:cTn id="765" presetID="11" presetClass="entr" presetSubtype="0" fill="hold" grpId="0" nodeType="afterEffect">
                                  <p:stCondLst>
                                    <p:cond delay="0"/>
                                  </p:stCondLst>
                                  <p:childTnLst>
                                    <p:set>
                                      <p:cBhvr>
                                        <p:cTn id="766" dur="1000">
                                          <p:stCondLst>
                                            <p:cond delay="0"/>
                                          </p:stCondLst>
                                        </p:cTn>
                                        <p:tgtEl>
                                          <p:spTgt spid="255"/>
                                        </p:tgtEl>
                                        <p:attrNameLst>
                                          <p:attrName>style.visibility</p:attrName>
                                        </p:attrNameLst>
                                      </p:cBhvr>
                                      <p:to>
                                        <p:strVal val="visible"/>
                                      </p:to>
                                    </p:set>
                                  </p:childTnLst>
                                </p:cTn>
                              </p:par>
                            </p:childTnLst>
                          </p:cTn>
                        </p:par>
                        <p:par>
                          <p:cTn id="767" fill="hold">
                            <p:stCondLst>
                              <p:cond delay="250500"/>
                            </p:stCondLst>
                            <p:childTnLst>
                              <p:par>
                                <p:cTn id="768" presetID="11" presetClass="entr" presetSubtype="0" fill="hold" grpId="0" nodeType="afterEffect">
                                  <p:stCondLst>
                                    <p:cond delay="0"/>
                                  </p:stCondLst>
                                  <p:childTnLst>
                                    <p:set>
                                      <p:cBhvr>
                                        <p:cTn id="769" dur="1000">
                                          <p:stCondLst>
                                            <p:cond delay="0"/>
                                          </p:stCondLst>
                                        </p:cTn>
                                        <p:tgtEl>
                                          <p:spTgt spid="256"/>
                                        </p:tgtEl>
                                        <p:attrNameLst>
                                          <p:attrName>style.visibility</p:attrName>
                                        </p:attrNameLst>
                                      </p:cBhvr>
                                      <p:to>
                                        <p:strVal val="visible"/>
                                      </p:to>
                                    </p:set>
                                  </p:childTnLst>
                                </p:cTn>
                              </p:par>
                            </p:childTnLst>
                          </p:cTn>
                        </p:par>
                        <p:par>
                          <p:cTn id="770" fill="hold">
                            <p:stCondLst>
                              <p:cond delay="251500"/>
                            </p:stCondLst>
                            <p:childTnLst>
                              <p:par>
                                <p:cTn id="771" presetID="11" presetClass="entr" presetSubtype="0" fill="hold" grpId="0" nodeType="afterEffect">
                                  <p:stCondLst>
                                    <p:cond delay="0"/>
                                  </p:stCondLst>
                                  <p:childTnLst>
                                    <p:set>
                                      <p:cBhvr>
                                        <p:cTn id="772" dur="1000">
                                          <p:stCondLst>
                                            <p:cond delay="0"/>
                                          </p:stCondLst>
                                        </p:cTn>
                                        <p:tgtEl>
                                          <p:spTgt spid="257"/>
                                        </p:tgtEl>
                                        <p:attrNameLst>
                                          <p:attrName>style.visibility</p:attrName>
                                        </p:attrNameLst>
                                      </p:cBhvr>
                                      <p:to>
                                        <p:strVal val="visible"/>
                                      </p:to>
                                    </p:set>
                                  </p:childTnLst>
                                </p:cTn>
                              </p:par>
                            </p:childTnLst>
                          </p:cTn>
                        </p:par>
                        <p:par>
                          <p:cTn id="773" fill="hold">
                            <p:stCondLst>
                              <p:cond delay="252500"/>
                            </p:stCondLst>
                            <p:childTnLst>
                              <p:par>
                                <p:cTn id="774" presetID="11" presetClass="entr" presetSubtype="0" fill="hold" grpId="0" nodeType="afterEffect">
                                  <p:stCondLst>
                                    <p:cond delay="0"/>
                                  </p:stCondLst>
                                  <p:childTnLst>
                                    <p:set>
                                      <p:cBhvr>
                                        <p:cTn id="775" dur="1000">
                                          <p:stCondLst>
                                            <p:cond delay="0"/>
                                          </p:stCondLst>
                                        </p:cTn>
                                        <p:tgtEl>
                                          <p:spTgt spid="258"/>
                                        </p:tgtEl>
                                        <p:attrNameLst>
                                          <p:attrName>style.visibility</p:attrName>
                                        </p:attrNameLst>
                                      </p:cBhvr>
                                      <p:to>
                                        <p:strVal val="visible"/>
                                      </p:to>
                                    </p:set>
                                  </p:childTnLst>
                                </p:cTn>
                              </p:par>
                            </p:childTnLst>
                          </p:cTn>
                        </p:par>
                        <p:par>
                          <p:cTn id="776" fill="hold">
                            <p:stCondLst>
                              <p:cond delay="253500"/>
                            </p:stCondLst>
                            <p:childTnLst>
                              <p:par>
                                <p:cTn id="777" presetID="11" presetClass="entr" presetSubtype="0" fill="hold" grpId="0" nodeType="afterEffect">
                                  <p:stCondLst>
                                    <p:cond delay="0"/>
                                  </p:stCondLst>
                                  <p:childTnLst>
                                    <p:set>
                                      <p:cBhvr>
                                        <p:cTn id="778" dur="1000">
                                          <p:stCondLst>
                                            <p:cond delay="0"/>
                                          </p:stCondLst>
                                        </p:cTn>
                                        <p:tgtEl>
                                          <p:spTgt spid="259"/>
                                        </p:tgtEl>
                                        <p:attrNameLst>
                                          <p:attrName>style.visibility</p:attrName>
                                        </p:attrNameLst>
                                      </p:cBhvr>
                                      <p:to>
                                        <p:strVal val="visible"/>
                                      </p:to>
                                    </p:set>
                                  </p:childTnLst>
                                </p:cTn>
                              </p:par>
                            </p:childTnLst>
                          </p:cTn>
                        </p:par>
                        <p:par>
                          <p:cTn id="779" fill="hold">
                            <p:stCondLst>
                              <p:cond delay="254500"/>
                            </p:stCondLst>
                            <p:childTnLst>
                              <p:par>
                                <p:cTn id="780" presetID="11" presetClass="entr" presetSubtype="0" fill="hold" grpId="0" nodeType="afterEffect">
                                  <p:stCondLst>
                                    <p:cond delay="0"/>
                                  </p:stCondLst>
                                  <p:childTnLst>
                                    <p:set>
                                      <p:cBhvr>
                                        <p:cTn id="781" dur="1000">
                                          <p:stCondLst>
                                            <p:cond delay="0"/>
                                          </p:stCondLst>
                                        </p:cTn>
                                        <p:tgtEl>
                                          <p:spTgt spid="260"/>
                                        </p:tgtEl>
                                        <p:attrNameLst>
                                          <p:attrName>style.visibility</p:attrName>
                                        </p:attrNameLst>
                                      </p:cBhvr>
                                      <p:to>
                                        <p:strVal val="visible"/>
                                      </p:to>
                                    </p:set>
                                  </p:childTnLst>
                                </p:cTn>
                              </p:par>
                            </p:childTnLst>
                          </p:cTn>
                        </p:par>
                        <p:par>
                          <p:cTn id="782" fill="hold">
                            <p:stCondLst>
                              <p:cond delay="255500"/>
                            </p:stCondLst>
                            <p:childTnLst>
                              <p:par>
                                <p:cTn id="783" presetID="11" presetClass="entr" presetSubtype="0" fill="hold" grpId="0" nodeType="afterEffect">
                                  <p:stCondLst>
                                    <p:cond delay="0"/>
                                  </p:stCondLst>
                                  <p:childTnLst>
                                    <p:set>
                                      <p:cBhvr>
                                        <p:cTn id="784" dur="1000">
                                          <p:stCondLst>
                                            <p:cond delay="0"/>
                                          </p:stCondLst>
                                        </p:cTn>
                                        <p:tgtEl>
                                          <p:spTgt spid="261"/>
                                        </p:tgtEl>
                                        <p:attrNameLst>
                                          <p:attrName>style.visibility</p:attrName>
                                        </p:attrNameLst>
                                      </p:cBhvr>
                                      <p:to>
                                        <p:strVal val="visible"/>
                                      </p:to>
                                    </p:set>
                                  </p:childTnLst>
                                </p:cTn>
                              </p:par>
                            </p:childTnLst>
                          </p:cTn>
                        </p:par>
                        <p:par>
                          <p:cTn id="785" fill="hold">
                            <p:stCondLst>
                              <p:cond delay="256500"/>
                            </p:stCondLst>
                            <p:childTnLst>
                              <p:par>
                                <p:cTn id="786" presetID="11" presetClass="entr" presetSubtype="0" fill="hold" grpId="0" nodeType="afterEffect">
                                  <p:stCondLst>
                                    <p:cond delay="0"/>
                                  </p:stCondLst>
                                  <p:childTnLst>
                                    <p:set>
                                      <p:cBhvr>
                                        <p:cTn id="787" dur="1000">
                                          <p:stCondLst>
                                            <p:cond delay="0"/>
                                          </p:stCondLst>
                                        </p:cTn>
                                        <p:tgtEl>
                                          <p:spTgt spid="262"/>
                                        </p:tgtEl>
                                        <p:attrNameLst>
                                          <p:attrName>style.visibility</p:attrName>
                                        </p:attrNameLst>
                                      </p:cBhvr>
                                      <p:to>
                                        <p:strVal val="visible"/>
                                      </p:to>
                                    </p:set>
                                  </p:childTnLst>
                                </p:cTn>
                              </p:par>
                            </p:childTnLst>
                          </p:cTn>
                        </p:par>
                        <p:par>
                          <p:cTn id="788" fill="hold">
                            <p:stCondLst>
                              <p:cond delay="257500"/>
                            </p:stCondLst>
                            <p:childTnLst>
                              <p:par>
                                <p:cTn id="789" presetID="11" presetClass="entr" presetSubtype="0" fill="hold" grpId="0" nodeType="afterEffect">
                                  <p:stCondLst>
                                    <p:cond delay="0"/>
                                  </p:stCondLst>
                                  <p:childTnLst>
                                    <p:set>
                                      <p:cBhvr>
                                        <p:cTn id="790" dur="1000">
                                          <p:stCondLst>
                                            <p:cond delay="0"/>
                                          </p:stCondLst>
                                        </p:cTn>
                                        <p:tgtEl>
                                          <p:spTgt spid="263"/>
                                        </p:tgtEl>
                                        <p:attrNameLst>
                                          <p:attrName>style.visibility</p:attrName>
                                        </p:attrNameLst>
                                      </p:cBhvr>
                                      <p:to>
                                        <p:strVal val="visible"/>
                                      </p:to>
                                    </p:set>
                                  </p:childTnLst>
                                </p:cTn>
                              </p:par>
                            </p:childTnLst>
                          </p:cTn>
                        </p:par>
                        <p:par>
                          <p:cTn id="791" fill="hold">
                            <p:stCondLst>
                              <p:cond delay="258500"/>
                            </p:stCondLst>
                            <p:childTnLst>
                              <p:par>
                                <p:cTn id="792" presetID="11" presetClass="entr" presetSubtype="0" fill="hold" grpId="0" nodeType="afterEffect">
                                  <p:stCondLst>
                                    <p:cond delay="0"/>
                                  </p:stCondLst>
                                  <p:childTnLst>
                                    <p:set>
                                      <p:cBhvr>
                                        <p:cTn id="793" dur="1000">
                                          <p:stCondLst>
                                            <p:cond delay="0"/>
                                          </p:stCondLst>
                                        </p:cTn>
                                        <p:tgtEl>
                                          <p:spTgt spid="264"/>
                                        </p:tgtEl>
                                        <p:attrNameLst>
                                          <p:attrName>style.visibility</p:attrName>
                                        </p:attrNameLst>
                                      </p:cBhvr>
                                      <p:to>
                                        <p:strVal val="visible"/>
                                      </p:to>
                                    </p:set>
                                  </p:childTnLst>
                                </p:cTn>
                              </p:par>
                            </p:childTnLst>
                          </p:cTn>
                        </p:par>
                        <p:par>
                          <p:cTn id="794" fill="hold">
                            <p:stCondLst>
                              <p:cond delay="259500"/>
                            </p:stCondLst>
                            <p:childTnLst>
                              <p:par>
                                <p:cTn id="795" presetID="11" presetClass="entr" presetSubtype="0" fill="hold" grpId="0" nodeType="afterEffect">
                                  <p:stCondLst>
                                    <p:cond delay="0"/>
                                  </p:stCondLst>
                                  <p:childTnLst>
                                    <p:set>
                                      <p:cBhvr>
                                        <p:cTn id="796" dur="1000">
                                          <p:stCondLst>
                                            <p:cond delay="0"/>
                                          </p:stCondLst>
                                        </p:cTn>
                                        <p:tgtEl>
                                          <p:spTgt spid="265"/>
                                        </p:tgtEl>
                                        <p:attrNameLst>
                                          <p:attrName>style.visibility</p:attrName>
                                        </p:attrNameLst>
                                      </p:cBhvr>
                                      <p:to>
                                        <p:strVal val="visible"/>
                                      </p:to>
                                    </p:set>
                                  </p:childTnLst>
                                </p:cTn>
                              </p:par>
                            </p:childTnLst>
                          </p:cTn>
                        </p:par>
                        <p:par>
                          <p:cTn id="797" fill="hold">
                            <p:stCondLst>
                              <p:cond delay="260500"/>
                            </p:stCondLst>
                            <p:childTnLst>
                              <p:par>
                                <p:cTn id="798" presetID="11" presetClass="entr" presetSubtype="0" fill="hold" grpId="0" nodeType="afterEffect">
                                  <p:stCondLst>
                                    <p:cond delay="0"/>
                                  </p:stCondLst>
                                  <p:childTnLst>
                                    <p:set>
                                      <p:cBhvr>
                                        <p:cTn id="799" dur="1000">
                                          <p:stCondLst>
                                            <p:cond delay="0"/>
                                          </p:stCondLst>
                                        </p:cTn>
                                        <p:tgtEl>
                                          <p:spTgt spid="266"/>
                                        </p:tgtEl>
                                        <p:attrNameLst>
                                          <p:attrName>style.visibility</p:attrName>
                                        </p:attrNameLst>
                                      </p:cBhvr>
                                      <p:to>
                                        <p:strVal val="visible"/>
                                      </p:to>
                                    </p:set>
                                  </p:childTnLst>
                                </p:cTn>
                              </p:par>
                            </p:childTnLst>
                          </p:cTn>
                        </p:par>
                        <p:par>
                          <p:cTn id="800" fill="hold">
                            <p:stCondLst>
                              <p:cond delay="261500"/>
                            </p:stCondLst>
                            <p:childTnLst>
                              <p:par>
                                <p:cTn id="801" presetID="11" presetClass="entr" presetSubtype="0" fill="hold" grpId="0" nodeType="afterEffect">
                                  <p:stCondLst>
                                    <p:cond delay="0"/>
                                  </p:stCondLst>
                                  <p:childTnLst>
                                    <p:set>
                                      <p:cBhvr>
                                        <p:cTn id="802" dur="1000">
                                          <p:stCondLst>
                                            <p:cond delay="0"/>
                                          </p:stCondLst>
                                        </p:cTn>
                                        <p:tgtEl>
                                          <p:spTgt spid="267"/>
                                        </p:tgtEl>
                                        <p:attrNameLst>
                                          <p:attrName>style.visibility</p:attrName>
                                        </p:attrNameLst>
                                      </p:cBhvr>
                                      <p:to>
                                        <p:strVal val="visible"/>
                                      </p:to>
                                    </p:set>
                                  </p:childTnLst>
                                </p:cTn>
                              </p:par>
                            </p:childTnLst>
                          </p:cTn>
                        </p:par>
                        <p:par>
                          <p:cTn id="803" fill="hold">
                            <p:stCondLst>
                              <p:cond delay="262500"/>
                            </p:stCondLst>
                            <p:childTnLst>
                              <p:par>
                                <p:cTn id="804" presetID="11" presetClass="entr" presetSubtype="0" fill="hold" grpId="0" nodeType="afterEffect">
                                  <p:stCondLst>
                                    <p:cond delay="0"/>
                                  </p:stCondLst>
                                  <p:childTnLst>
                                    <p:set>
                                      <p:cBhvr>
                                        <p:cTn id="805" dur="1000">
                                          <p:stCondLst>
                                            <p:cond delay="0"/>
                                          </p:stCondLst>
                                        </p:cTn>
                                        <p:tgtEl>
                                          <p:spTgt spid="268"/>
                                        </p:tgtEl>
                                        <p:attrNameLst>
                                          <p:attrName>style.visibility</p:attrName>
                                        </p:attrNameLst>
                                      </p:cBhvr>
                                      <p:to>
                                        <p:strVal val="visible"/>
                                      </p:to>
                                    </p:set>
                                  </p:childTnLst>
                                </p:cTn>
                              </p:par>
                            </p:childTnLst>
                          </p:cTn>
                        </p:par>
                        <p:par>
                          <p:cTn id="806" fill="hold">
                            <p:stCondLst>
                              <p:cond delay="263500"/>
                            </p:stCondLst>
                            <p:childTnLst>
                              <p:par>
                                <p:cTn id="807" presetID="11" presetClass="entr" presetSubtype="0" fill="hold" grpId="0" nodeType="afterEffect">
                                  <p:stCondLst>
                                    <p:cond delay="0"/>
                                  </p:stCondLst>
                                  <p:childTnLst>
                                    <p:set>
                                      <p:cBhvr>
                                        <p:cTn id="808" dur="1000">
                                          <p:stCondLst>
                                            <p:cond delay="0"/>
                                          </p:stCondLst>
                                        </p:cTn>
                                        <p:tgtEl>
                                          <p:spTgt spid="269"/>
                                        </p:tgtEl>
                                        <p:attrNameLst>
                                          <p:attrName>style.visibility</p:attrName>
                                        </p:attrNameLst>
                                      </p:cBhvr>
                                      <p:to>
                                        <p:strVal val="visible"/>
                                      </p:to>
                                    </p:set>
                                  </p:childTnLst>
                                </p:cTn>
                              </p:par>
                            </p:childTnLst>
                          </p:cTn>
                        </p:par>
                        <p:par>
                          <p:cTn id="809" fill="hold">
                            <p:stCondLst>
                              <p:cond delay="264500"/>
                            </p:stCondLst>
                            <p:childTnLst>
                              <p:par>
                                <p:cTn id="810" presetID="11" presetClass="entr" presetSubtype="0" fill="hold" grpId="0" nodeType="afterEffect">
                                  <p:stCondLst>
                                    <p:cond delay="0"/>
                                  </p:stCondLst>
                                  <p:childTnLst>
                                    <p:set>
                                      <p:cBhvr>
                                        <p:cTn id="811" dur="1000">
                                          <p:stCondLst>
                                            <p:cond delay="0"/>
                                          </p:stCondLst>
                                        </p:cTn>
                                        <p:tgtEl>
                                          <p:spTgt spid="270"/>
                                        </p:tgtEl>
                                        <p:attrNameLst>
                                          <p:attrName>style.visibility</p:attrName>
                                        </p:attrNameLst>
                                      </p:cBhvr>
                                      <p:to>
                                        <p:strVal val="visible"/>
                                      </p:to>
                                    </p:set>
                                  </p:childTnLst>
                                </p:cTn>
                              </p:par>
                            </p:childTnLst>
                          </p:cTn>
                        </p:par>
                        <p:par>
                          <p:cTn id="812" fill="hold">
                            <p:stCondLst>
                              <p:cond delay="265500"/>
                            </p:stCondLst>
                            <p:childTnLst>
                              <p:par>
                                <p:cTn id="813" presetID="11" presetClass="entr" presetSubtype="0" fill="hold" grpId="0" nodeType="afterEffect">
                                  <p:stCondLst>
                                    <p:cond delay="0"/>
                                  </p:stCondLst>
                                  <p:childTnLst>
                                    <p:set>
                                      <p:cBhvr>
                                        <p:cTn id="814" dur="1000">
                                          <p:stCondLst>
                                            <p:cond delay="0"/>
                                          </p:stCondLst>
                                        </p:cTn>
                                        <p:tgtEl>
                                          <p:spTgt spid="271"/>
                                        </p:tgtEl>
                                        <p:attrNameLst>
                                          <p:attrName>style.visibility</p:attrName>
                                        </p:attrNameLst>
                                      </p:cBhvr>
                                      <p:to>
                                        <p:strVal val="visible"/>
                                      </p:to>
                                    </p:set>
                                  </p:childTnLst>
                                </p:cTn>
                              </p:par>
                            </p:childTnLst>
                          </p:cTn>
                        </p:par>
                        <p:par>
                          <p:cTn id="815" fill="hold">
                            <p:stCondLst>
                              <p:cond delay="266500"/>
                            </p:stCondLst>
                            <p:childTnLst>
                              <p:par>
                                <p:cTn id="816" presetID="11" presetClass="entr" presetSubtype="0" fill="hold" grpId="0" nodeType="afterEffect">
                                  <p:stCondLst>
                                    <p:cond delay="0"/>
                                  </p:stCondLst>
                                  <p:childTnLst>
                                    <p:set>
                                      <p:cBhvr>
                                        <p:cTn id="817" dur="1000">
                                          <p:stCondLst>
                                            <p:cond delay="0"/>
                                          </p:stCondLst>
                                        </p:cTn>
                                        <p:tgtEl>
                                          <p:spTgt spid="272"/>
                                        </p:tgtEl>
                                        <p:attrNameLst>
                                          <p:attrName>style.visibility</p:attrName>
                                        </p:attrNameLst>
                                      </p:cBhvr>
                                      <p:to>
                                        <p:strVal val="visible"/>
                                      </p:to>
                                    </p:set>
                                  </p:childTnLst>
                                </p:cTn>
                              </p:par>
                            </p:childTnLst>
                          </p:cTn>
                        </p:par>
                        <p:par>
                          <p:cTn id="818" fill="hold">
                            <p:stCondLst>
                              <p:cond delay="267500"/>
                            </p:stCondLst>
                            <p:childTnLst>
                              <p:par>
                                <p:cTn id="819" presetID="11" presetClass="entr" presetSubtype="0" fill="hold" grpId="0" nodeType="afterEffect">
                                  <p:stCondLst>
                                    <p:cond delay="0"/>
                                  </p:stCondLst>
                                  <p:childTnLst>
                                    <p:set>
                                      <p:cBhvr>
                                        <p:cTn id="820" dur="1000">
                                          <p:stCondLst>
                                            <p:cond delay="0"/>
                                          </p:stCondLst>
                                        </p:cTn>
                                        <p:tgtEl>
                                          <p:spTgt spid="273"/>
                                        </p:tgtEl>
                                        <p:attrNameLst>
                                          <p:attrName>style.visibility</p:attrName>
                                        </p:attrNameLst>
                                      </p:cBhvr>
                                      <p:to>
                                        <p:strVal val="visible"/>
                                      </p:to>
                                    </p:set>
                                  </p:childTnLst>
                                </p:cTn>
                              </p:par>
                            </p:childTnLst>
                          </p:cTn>
                        </p:par>
                        <p:par>
                          <p:cTn id="821" fill="hold">
                            <p:stCondLst>
                              <p:cond delay="268500"/>
                            </p:stCondLst>
                            <p:childTnLst>
                              <p:par>
                                <p:cTn id="822" presetID="11" presetClass="entr" presetSubtype="0" fill="hold" grpId="0" nodeType="afterEffect">
                                  <p:stCondLst>
                                    <p:cond delay="0"/>
                                  </p:stCondLst>
                                  <p:childTnLst>
                                    <p:set>
                                      <p:cBhvr>
                                        <p:cTn id="823" dur="1000">
                                          <p:stCondLst>
                                            <p:cond delay="0"/>
                                          </p:stCondLst>
                                        </p:cTn>
                                        <p:tgtEl>
                                          <p:spTgt spid="274"/>
                                        </p:tgtEl>
                                        <p:attrNameLst>
                                          <p:attrName>style.visibility</p:attrName>
                                        </p:attrNameLst>
                                      </p:cBhvr>
                                      <p:to>
                                        <p:strVal val="visible"/>
                                      </p:to>
                                    </p:set>
                                  </p:childTnLst>
                                </p:cTn>
                              </p:par>
                            </p:childTnLst>
                          </p:cTn>
                        </p:par>
                        <p:par>
                          <p:cTn id="824" fill="hold">
                            <p:stCondLst>
                              <p:cond delay="269500"/>
                            </p:stCondLst>
                            <p:childTnLst>
                              <p:par>
                                <p:cTn id="825" presetID="11" presetClass="entr" presetSubtype="0" fill="hold" grpId="0" nodeType="afterEffect">
                                  <p:stCondLst>
                                    <p:cond delay="0"/>
                                  </p:stCondLst>
                                  <p:childTnLst>
                                    <p:set>
                                      <p:cBhvr>
                                        <p:cTn id="826" dur="1000">
                                          <p:stCondLst>
                                            <p:cond delay="0"/>
                                          </p:stCondLst>
                                        </p:cTn>
                                        <p:tgtEl>
                                          <p:spTgt spid="275"/>
                                        </p:tgtEl>
                                        <p:attrNameLst>
                                          <p:attrName>style.visibility</p:attrName>
                                        </p:attrNameLst>
                                      </p:cBhvr>
                                      <p:to>
                                        <p:strVal val="visible"/>
                                      </p:to>
                                    </p:set>
                                  </p:childTnLst>
                                </p:cTn>
                              </p:par>
                            </p:childTnLst>
                          </p:cTn>
                        </p:par>
                        <p:par>
                          <p:cTn id="827" fill="hold">
                            <p:stCondLst>
                              <p:cond delay="270500"/>
                            </p:stCondLst>
                            <p:childTnLst>
                              <p:par>
                                <p:cTn id="828" presetID="11" presetClass="entr" presetSubtype="0" fill="hold" grpId="0" nodeType="afterEffect">
                                  <p:stCondLst>
                                    <p:cond delay="0"/>
                                  </p:stCondLst>
                                  <p:childTnLst>
                                    <p:set>
                                      <p:cBhvr>
                                        <p:cTn id="829" dur="1000">
                                          <p:stCondLst>
                                            <p:cond delay="0"/>
                                          </p:stCondLst>
                                        </p:cTn>
                                        <p:tgtEl>
                                          <p:spTgt spid="276"/>
                                        </p:tgtEl>
                                        <p:attrNameLst>
                                          <p:attrName>style.visibility</p:attrName>
                                        </p:attrNameLst>
                                      </p:cBhvr>
                                      <p:to>
                                        <p:strVal val="visible"/>
                                      </p:to>
                                    </p:set>
                                  </p:childTnLst>
                                </p:cTn>
                              </p:par>
                            </p:childTnLst>
                          </p:cTn>
                        </p:par>
                        <p:par>
                          <p:cTn id="830" fill="hold">
                            <p:stCondLst>
                              <p:cond delay="271500"/>
                            </p:stCondLst>
                            <p:childTnLst>
                              <p:par>
                                <p:cTn id="831" presetID="11" presetClass="entr" presetSubtype="0" fill="hold" grpId="0" nodeType="afterEffect">
                                  <p:stCondLst>
                                    <p:cond delay="0"/>
                                  </p:stCondLst>
                                  <p:childTnLst>
                                    <p:set>
                                      <p:cBhvr>
                                        <p:cTn id="832" dur="1000">
                                          <p:stCondLst>
                                            <p:cond delay="0"/>
                                          </p:stCondLst>
                                        </p:cTn>
                                        <p:tgtEl>
                                          <p:spTgt spid="277"/>
                                        </p:tgtEl>
                                        <p:attrNameLst>
                                          <p:attrName>style.visibility</p:attrName>
                                        </p:attrNameLst>
                                      </p:cBhvr>
                                      <p:to>
                                        <p:strVal val="visible"/>
                                      </p:to>
                                    </p:set>
                                  </p:childTnLst>
                                </p:cTn>
                              </p:par>
                            </p:childTnLst>
                          </p:cTn>
                        </p:par>
                        <p:par>
                          <p:cTn id="833" fill="hold">
                            <p:stCondLst>
                              <p:cond delay="272500"/>
                            </p:stCondLst>
                            <p:childTnLst>
                              <p:par>
                                <p:cTn id="834" presetID="11" presetClass="entr" presetSubtype="0" fill="hold" grpId="0" nodeType="afterEffect">
                                  <p:stCondLst>
                                    <p:cond delay="0"/>
                                  </p:stCondLst>
                                  <p:childTnLst>
                                    <p:set>
                                      <p:cBhvr>
                                        <p:cTn id="835" dur="1000">
                                          <p:stCondLst>
                                            <p:cond delay="0"/>
                                          </p:stCondLst>
                                        </p:cTn>
                                        <p:tgtEl>
                                          <p:spTgt spid="278"/>
                                        </p:tgtEl>
                                        <p:attrNameLst>
                                          <p:attrName>style.visibility</p:attrName>
                                        </p:attrNameLst>
                                      </p:cBhvr>
                                      <p:to>
                                        <p:strVal val="visible"/>
                                      </p:to>
                                    </p:set>
                                  </p:childTnLst>
                                </p:cTn>
                              </p:par>
                            </p:childTnLst>
                          </p:cTn>
                        </p:par>
                        <p:par>
                          <p:cTn id="836" fill="hold">
                            <p:stCondLst>
                              <p:cond delay="273500"/>
                            </p:stCondLst>
                            <p:childTnLst>
                              <p:par>
                                <p:cTn id="837" presetID="11" presetClass="entr" presetSubtype="0" fill="hold" grpId="0" nodeType="afterEffect">
                                  <p:stCondLst>
                                    <p:cond delay="0"/>
                                  </p:stCondLst>
                                  <p:childTnLst>
                                    <p:set>
                                      <p:cBhvr>
                                        <p:cTn id="838" dur="1000">
                                          <p:stCondLst>
                                            <p:cond delay="0"/>
                                          </p:stCondLst>
                                        </p:cTn>
                                        <p:tgtEl>
                                          <p:spTgt spid="279"/>
                                        </p:tgtEl>
                                        <p:attrNameLst>
                                          <p:attrName>style.visibility</p:attrName>
                                        </p:attrNameLst>
                                      </p:cBhvr>
                                      <p:to>
                                        <p:strVal val="visible"/>
                                      </p:to>
                                    </p:set>
                                  </p:childTnLst>
                                </p:cTn>
                              </p:par>
                            </p:childTnLst>
                          </p:cTn>
                        </p:par>
                        <p:par>
                          <p:cTn id="839" fill="hold">
                            <p:stCondLst>
                              <p:cond delay="274500"/>
                            </p:stCondLst>
                            <p:childTnLst>
                              <p:par>
                                <p:cTn id="840" presetID="11" presetClass="entr" presetSubtype="0" fill="hold" grpId="0" nodeType="afterEffect">
                                  <p:stCondLst>
                                    <p:cond delay="0"/>
                                  </p:stCondLst>
                                  <p:childTnLst>
                                    <p:set>
                                      <p:cBhvr>
                                        <p:cTn id="841" dur="1000">
                                          <p:stCondLst>
                                            <p:cond delay="0"/>
                                          </p:stCondLst>
                                        </p:cTn>
                                        <p:tgtEl>
                                          <p:spTgt spid="280"/>
                                        </p:tgtEl>
                                        <p:attrNameLst>
                                          <p:attrName>style.visibility</p:attrName>
                                        </p:attrNameLst>
                                      </p:cBhvr>
                                      <p:to>
                                        <p:strVal val="visible"/>
                                      </p:to>
                                    </p:set>
                                  </p:childTnLst>
                                </p:cTn>
                              </p:par>
                            </p:childTnLst>
                          </p:cTn>
                        </p:par>
                        <p:par>
                          <p:cTn id="842" fill="hold">
                            <p:stCondLst>
                              <p:cond delay="275500"/>
                            </p:stCondLst>
                            <p:childTnLst>
                              <p:par>
                                <p:cTn id="843" presetID="11" presetClass="entr" presetSubtype="0" fill="hold" grpId="0" nodeType="afterEffect">
                                  <p:stCondLst>
                                    <p:cond delay="0"/>
                                  </p:stCondLst>
                                  <p:childTnLst>
                                    <p:set>
                                      <p:cBhvr>
                                        <p:cTn id="844" dur="1000">
                                          <p:stCondLst>
                                            <p:cond delay="0"/>
                                          </p:stCondLst>
                                        </p:cTn>
                                        <p:tgtEl>
                                          <p:spTgt spid="281"/>
                                        </p:tgtEl>
                                        <p:attrNameLst>
                                          <p:attrName>style.visibility</p:attrName>
                                        </p:attrNameLst>
                                      </p:cBhvr>
                                      <p:to>
                                        <p:strVal val="visible"/>
                                      </p:to>
                                    </p:set>
                                  </p:childTnLst>
                                </p:cTn>
                              </p:par>
                            </p:childTnLst>
                          </p:cTn>
                        </p:par>
                        <p:par>
                          <p:cTn id="845" fill="hold">
                            <p:stCondLst>
                              <p:cond delay="276500"/>
                            </p:stCondLst>
                            <p:childTnLst>
                              <p:par>
                                <p:cTn id="846" presetID="11" presetClass="entr" presetSubtype="0" fill="hold" grpId="0" nodeType="afterEffect">
                                  <p:stCondLst>
                                    <p:cond delay="0"/>
                                  </p:stCondLst>
                                  <p:childTnLst>
                                    <p:set>
                                      <p:cBhvr>
                                        <p:cTn id="847" dur="1000">
                                          <p:stCondLst>
                                            <p:cond delay="0"/>
                                          </p:stCondLst>
                                        </p:cTn>
                                        <p:tgtEl>
                                          <p:spTgt spid="282"/>
                                        </p:tgtEl>
                                        <p:attrNameLst>
                                          <p:attrName>style.visibility</p:attrName>
                                        </p:attrNameLst>
                                      </p:cBhvr>
                                      <p:to>
                                        <p:strVal val="visible"/>
                                      </p:to>
                                    </p:set>
                                  </p:childTnLst>
                                </p:cTn>
                              </p:par>
                            </p:childTnLst>
                          </p:cTn>
                        </p:par>
                        <p:par>
                          <p:cTn id="848" fill="hold">
                            <p:stCondLst>
                              <p:cond delay="277500"/>
                            </p:stCondLst>
                            <p:childTnLst>
                              <p:par>
                                <p:cTn id="849" presetID="11" presetClass="entr" presetSubtype="0" fill="hold" grpId="0" nodeType="afterEffect">
                                  <p:stCondLst>
                                    <p:cond delay="0"/>
                                  </p:stCondLst>
                                  <p:childTnLst>
                                    <p:set>
                                      <p:cBhvr>
                                        <p:cTn id="850" dur="1000">
                                          <p:stCondLst>
                                            <p:cond delay="0"/>
                                          </p:stCondLst>
                                        </p:cTn>
                                        <p:tgtEl>
                                          <p:spTgt spid="283"/>
                                        </p:tgtEl>
                                        <p:attrNameLst>
                                          <p:attrName>style.visibility</p:attrName>
                                        </p:attrNameLst>
                                      </p:cBhvr>
                                      <p:to>
                                        <p:strVal val="visible"/>
                                      </p:to>
                                    </p:set>
                                  </p:childTnLst>
                                </p:cTn>
                              </p:par>
                            </p:childTnLst>
                          </p:cTn>
                        </p:par>
                        <p:par>
                          <p:cTn id="851" fill="hold">
                            <p:stCondLst>
                              <p:cond delay="278500"/>
                            </p:stCondLst>
                            <p:childTnLst>
                              <p:par>
                                <p:cTn id="852" presetID="11" presetClass="entr" presetSubtype="0" fill="hold" grpId="0" nodeType="afterEffect">
                                  <p:stCondLst>
                                    <p:cond delay="0"/>
                                  </p:stCondLst>
                                  <p:childTnLst>
                                    <p:set>
                                      <p:cBhvr>
                                        <p:cTn id="853" dur="1000">
                                          <p:stCondLst>
                                            <p:cond delay="0"/>
                                          </p:stCondLst>
                                        </p:cTn>
                                        <p:tgtEl>
                                          <p:spTgt spid="284"/>
                                        </p:tgtEl>
                                        <p:attrNameLst>
                                          <p:attrName>style.visibility</p:attrName>
                                        </p:attrNameLst>
                                      </p:cBhvr>
                                      <p:to>
                                        <p:strVal val="visible"/>
                                      </p:to>
                                    </p:set>
                                  </p:childTnLst>
                                </p:cTn>
                              </p:par>
                            </p:childTnLst>
                          </p:cTn>
                        </p:par>
                        <p:par>
                          <p:cTn id="854" fill="hold">
                            <p:stCondLst>
                              <p:cond delay="279500"/>
                            </p:stCondLst>
                            <p:childTnLst>
                              <p:par>
                                <p:cTn id="855" presetID="11" presetClass="entr" presetSubtype="0" fill="hold" grpId="0" nodeType="afterEffect">
                                  <p:stCondLst>
                                    <p:cond delay="0"/>
                                  </p:stCondLst>
                                  <p:childTnLst>
                                    <p:set>
                                      <p:cBhvr>
                                        <p:cTn id="856" dur="1000">
                                          <p:stCondLst>
                                            <p:cond delay="0"/>
                                          </p:stCondLst>
                                        </p:cTn>
                                        <p:tgtEl>
                                          <p:spTgt spid="285"/>
                                        </p:tgtEl>
                                        <p:attrNameLst>
                                          <p:attrName>style.visibility</p:attrName>
                                        </p:attrNameLst>
                                      </p:cBhvr>
                                      <p:to>
                                        <p:strVal val="visible"/>
                                      </p:to>
                                    </p:set>
                                  </p:childTnLst>
                                </p:cTn>
                              </p:par>
                            </p:childTnLst>
                          </p:cTn>
                        </p:par>
                        <p:par>
                          <p:cTn id="857" fill="hold">
                            <p:stCondLst>
                              <p:cond delay="280500"/>
                            </p:stCondLst>
                            <p:childTnLst>
                              <p:par>
                                <p:cTn id="858" presetID="11" presetClass="entr" presetSubtype="0" fill="hold" grpId="0" nodeType="afterEffect">
                                  <p:stCondLst>
                                    <p:cond delay="0"/>
                                  </p:stCondLst>
                                  <p:childTnLst>
                                    <p:set>
                                      <p:cBhvr>
                                        <p:cTn id="859" dur="1000">
                                          <p:stCondLst>
                                            <p:cond delay="0"/>
                                          </p:stCondLst>
                                        </p:cTn>
                                        <p:tgtEl>
                                          <p:spTgt spid="286"/>
                                        </p:tgtEl>
                                        <p:attrNameLst>
                                          <p:attrName>style.visibility</p:attrName>
                                        </p:attrNameLst>
                                      </p:cBhvr>
                                      <p:to>
                                        <p:strVal val="visible"/>
                                      </p:to>
                                    </p:set>
                                  </p:childTnLst>
                                </p:cTn>
                              </p:par>
                            </p:childTnLst>
                          </p:cTn>
                        </p:par>
                        <p:par>
                          <p:cTn id="860" fill="hold">
                            <p:stCondLst>
                              <p:cond delay="281500"/>
                            </p:stCondLst>
                            <p:childTnLst>
                              <p:par>
                                <p:cTn id="861" presetID="11" presetClass="entr" presetSubtype="0" fill="hold" grpId="0" nodeType="afterEffect">
                                  <p:stCondLst>
                                    <p:cond delay="0"/>
                                  </p:stCondLst>
                                  <p:childTnLst>
                                    <p:set>
                                      <p:cBhvr>
                                        <p:cTn id="862" dur="1000">
                                          <p:stCondLst>
                                            <p:cond delay="0"/>
                                          </p:stCondLst>
                                        </p:cTn>
                                        <p:tgtEl>
                                          <p:spTgt spid="287"/>
                                        </p:tgtEl>
                                        <p:attrNameLst>
                                          <p:attrName>style.visibility</p:attrName>
                                        </p:attrNameLst>
                                      </p:cBhvr>
                                      <p:to>
                                        <p:strVal val="visible"/>
                                      </p:to>
                                    </p:set>
                                  </p:childTnLst>
                                </p:cTn>
                              </p:par>
                            </p:childTnLst>
                          </p:cTn>
                        </p:par>
                        <p:par>
                          <p:cTn id="863" fill="hold">
                            <p:stCondLst>
                              <p:cond delay="282500"/>
                            </p:stCondLst>
                            <p:childTnLst>
                              <p:par>
                                <p:cTn id="864" presetID="11" presetClass="entr" presetSubtype="0" fill="hold" grpId="0" nodeType="afterEffect">
                                  <p:stCondLst>
                                    <p:cond delay="0"/>
                                  </p:stCondLst>
                                  <p:childTnLst>
                                    <p:set>
                                      <p:cBhvr>
                                        <p:cTn id="865" dur="1000">
                                          <p:stCondLst>
                                            <p:cond delay="0"/>
                                          </p:stCondLst>
                                        </p:cTn>
                                        <p:tgtEl>
                                          <p:spTgt spid="288"/>
                                        </p:tgtEl>
                                        <p:attrNameLst>
                                          <p:attrName>style.visibility</p:attrName>
                                        </p:attrNameLst>
                                      </p:cBhvr>
                                      <p:to>
                                        <p:strVal val="visible"/>
                                      </p:to>
                                    </p:set>
                                  </p:childTnLst>
                                </p:cTn>
                              </p:par>
                            </p:childTnLst>
                          </p:cTn>
                        </p:par>
                        <p:par>
                          <p:cTn id="866" fill="hold">
                            <p:stCondLst>
                              <p:cond delay="283500"/>
                            </p:stCondLst>
                            <p:childTnLst>
                              <p:par>
                                <p:cTn id="867" presetID="11" presetClass="entr" presetSubtype="0" fill="hold" grpId="0" nodeType="afterEffect">
                                  <p:stCondLst>
                                    <p:cond delay="0"/>
                                  </p:stCondLst>
                                  <p:childTnLst>
                                    <p:set>
                                      <p:cBhvr>
                                        <p:cTn id="868" dur="1000">
                                          <p:stCondLst>
                                            <p:cond delay="0"/>
                                          </p:stCondLst>
                                        </p:cTn>
                                        <p:tgtEl>
                                          <p:spTgt spid="289"/>
                                        </p:tgtEl>
                                        <p:attrNameLst>
                                          <p:attrName>style.visibility</p:attrName>
                                        </p:attrNameLst>
                                      </p:cBhvr>
                                      <p:to>
                                        <p:strVal val="visible"/>
                                      </p:to>
                                    </p:set>
                                  </p:childTnLst>
                                </p:cTn>
                              </p:par>
                            </p:childTnLst>
                          </p:cTn>
                        </p:par>
                        <p:par>
                          <p:cTn id="869" fill="hold">
                            <p:stCondLst>
                              <p:cond delay="284500"/>
                            </p:stCondLst>
                            <p:childTnLst>
                              <p:par>
                                <p:cTn id="870" presetID="11" presetClass="entr" presetSubtype="0" fill="hold" grpId="0" nodeType="afterEffect">
                                  <p:stCondLst>
                                    <p:cond delay="0"/>
                                  </p:stCondLst>
                                  <p:childTnLst>
                                    <p:set>
                                      <p:cBhvr>
                                        <p:cTn id="871" dur="1000">
                                          <p:stCondLst>
                                            <p:cond delay="0"/>
                                          </p:stCondLst>
                                        </p:cTn>
                                        <p:tgtEl>
                                          <p:spTgt spid="290"/>
                                        </p:tgtEl>
                                        <p:attrNameLst>
                                          <p:attrName>style.visibility</p:attrName>
                                        </p:attrNameLst>
                                      </p:cBhvr>
                                      <p:to>
                                        <p:strVal val="visible"/>
                                      </p:to>
                                    </p:set>
                                  </p:childTnLst>
                                </p:cTn>
                              </p:par>
                            </p:childTnLst>
                          </p:cTn>
                        </p:par>
                        <p:par>
                          <p:cTn id="872" fill="hold">
                            <p:stCondLst>
                              <p:cond delay="285500"/>
                            </p:stCondLst>
                            <p:childTnLst>
                              <p:par>
                                <p:cTn id="873" presetID="11" presetClass="entr" presetSubtype="0" fill="hold" grpId="0" nodeType="afterEffect">
                                  <p:stCondLst>
                                    <p:cond delay="0"/>
                                  </p:stCondLst>
                                  <p:childTnLst>
                                    <p:set>
                                      <p:cBhvr>
                                        <p:cTn id="874" dur="1000">
                                          <p:stCondLst>
                                            <p:cond delay="0"/>
                                          </p:stCondLst>
                                        </p:cTn>
                                        <p:tgtEl>
                                          <p:spTgt spid="291"/>
                                        </p:tgtEl>
                                        <p:attrNameLst>
                                          <p:attrName>style.visibility</p:attrName>
                                        </p:attrNameLst>
                                      </p:cBhvr>
                                      <p:to>
                                        <p:strVal val="visible"/>
                                      </p:to>
                                    </p:set>
                                  </p:childTnLst>
                                </p:cTn>
                              </p:par>
                            </p:childTnLst>
                          </p:cTn>
                        </p:par>
                        <p:par>
                          <p:cTn id="875" fill="hold">
                            <p:stCondLst>
                              <p:cond delay="286500"/>
                            </p:stCondLst>
                            <p:childTnLst>
                              <p:par>
                                <p:cTn id="876" presetID="11" presetClass="entr" presetSubtype="0" fill="hold" grpId="0" nodeType="afterEffect">
                                  <p:stCondLst>
                                    <p:cond delay="0"/>
                                  </p:stCondLst>
                                  <p:childTnLst>
                                    <p:set>
                                      <p:cBhvr>
                                        <p:cTn id="877" dur="1000">
                                          <p:stCondLst>
                                            <p:cond delay="0"/>
                                          </p:stCondLst>
                                        </p:cTn>
                                        <p:tgtEl>
                                          <p:spTgt spid="292"/>
                                        </p:tgtEl>
                                        <p:attrNameLst>
                                          <p:attrName>style.visibility</p:attrName>
                                        </p:attrNameLst>
                                      </p:cBhvr>
                                      <p:to>
                                        <p:strVal val="visible"/>
                                      </p:to>
                                    </p:set>
                                  </p:childTnLst>
                                </p:cTn>
                              </p:par>
                            </p:childTnLst>
                          </p:cTn>
                        </p:par>
                        <p:par>
                          <p:cTn id="878" fill="hold">
                            <p:stCondLst>
                              <p:cond delay="287500"/>
                            </p:stCondLst>
                            <p:childTnLst>
                              <p:par>
                                <p:cTn id="879" presetID="11" presetClass="entr" presetSubtype="0" fill="hold" grpId="0" nodeType="afterEffect">
                                  <p:stCondLst>
                                    <p:cond delay="0"/>
                                  </p:stCondLst>
                                  <p:childTnLst>
                                    <p:set>
                                      <p:cBhvr>
                                        <p:cTn id="880" dur="1000">
                                          <p:stCondLst>
                                            <p:cond delay="0"/>
                                          </p:stCondLst>
                                        </p:cTn>
                                        <p:tgtEl>
                                          <p:spTgt spid="293"/>
                                        </p:tgtEl>
                                        <p:attrNameLst>
                                          <p:attrName>style.visibility</p:attrName>
                                        </p:attrNameLst>
                                      </p:cBhvr>
                                      <p:to>
                                        <p:strVal val="visible"/>
                                      </p:to>
                                    </p:set>
                                  </p:childTnLst>
                                </p:cTn>
                              </p:par>
                            </p:childTnLst>
                          </p:cTn>
                        </p:par>
                        <p:par>
                          <p:cTn id="881" fill="hold">
                            <p:stCondLst>
                              <p:cond delay="288500"/>
                            </p:stCondLst>
                            <p:childTnLst>
                              <p:par>
                                <p:cTn id="882" presetID="11" presetClass="entr" presetSubtype="0" fill="hold" grpId="0" nodeType="afterEffect">
                                  <p:stCondLst>
                                    <p:cond delay="0"/>
                                  </p:stCondLst>
                                  <p:childTnLst>
                                    <p:set>
                                      <p:cBhvr>
                                        <p:cTn id="883" dur="1000">
                                          <p:stCondLst>
                                            <p:cond delay="0"/>
                                          </p:stCondLst>
                                        </p:cTn>
                                        <p:tgtEl>
                                          <p:spTgt spid="294"/>
                                        </p:tgtEl>
                                        <p:attrNameLst>
                                          <p:attrName>style.visibility</p:attrName>
                                        </p:attrNameLst>
                                      </p:cBhvr>
                                      <p:to>
                                        <p:strVal val="visible"/>
                                      </p:to>
                                    </p:set>
                                  </p:childTnLst>
                                </p:cTn>
                              </p:par>
                            </p:childTnLst>
                          </p:cTn>
                        </p:par>
                        <p:par>
                          <p:cTn id="884" fill="hold">
                            <p:stCondLst>
                              <p:cond delay="289500"/>
                            </p:stCondLst>
                            <p:childTnLst>
                              <p:par>
                                <p:cTn id="885" presetID="11" presetClass="entr" presetSubtype="0" fill="hold" grpId="0" nodeType="afterEffect">
                                  <p:stCondLst>
                                    <p:cond delay="0"/>
                                  </p:stCondLst>
                                  <p:childTnLst>
                                    <p:set>
                                      <p:cBhvr>
                                        <p:cTn id="886" dur="1000">
                                          <p:stCondLst>
                                            <p:cond delay="0"/>
                                          </p:stCondLst>
                                        </p:cTn>
                                        <p:tgtEl>
                                          <p:spTgt spid="295"/>
                                        </p:tgtEl>
                                        <p:attrNameLst>
                                          <p:attrName>style.visibility</p:attrName>
                                        </p:attrNameLst>
                                      </p:cBhvr>
                                      <p:to>
                                        <p:strVal val="visible"/>
                                      </p:to>
                                    </p:set>
                                  </p:childTnLst>
                                </p:cTn>
                              </p:par>
                            </p:childTnLst>
                          </p:cTn>
                        </p:par>
                        <p:par>
                          <p:cTn id="887" fill="hold">
                            <p:stCondLst>
                              <p:cond delay="290500"/>
                            </p:stCondLst>
                            <p:childTnLst>
                              <p:par>
                                <p:cTn id="888" presetID="11" presetClass="entr" presetSubtype="0" fill="hold" grpId="0" nodeType="afterEffect">
                                  <p:stCondLst>
                                    <p:cond delay="0"/>
                                  </p:stCondLst>
                                  <p:childTnLst>
                                    <p:set>
                                      <p:cBhvr>
                                        <p:cTn id="889" dur="1000">
                                          <p:stCondLst>
                                            <p:cond delay="0"/>
                                          </p:stCondLst>
                                        </p:cTn>
                                        <p:tgtEl>
                                          <p:spTgt spid="296"/>
                                        </p:tgtEl>
                                        <p:attrNameLst>
                                          <p:attrName>style.visibility</p:attrName>
                                        </p:attrNameLst>
                                      </p:cBhvr>
                                      <p:to>
                                        <p:strVal val="visible"/>
                                      </p:to>
                                    </p:set>
                                  </p:childTnLst>
                                </p:cTn>
                              </p:par>
                            </p:childTnLst>
                          </p:cTn>
                        </p:par>
                        <p:par>
                          <p:cTn id="890" fill="hold">
                            <p:stCondLst>
                              <p:cond delay="291500"/>
                            </p:stCondLst>
                            <p:childTnLst>
                              <p:par>
                                <p:cTn id="891" presetID="11" presetClass="entr" presetSubtype="0" fill="hold" grpId="0" nodeType="afterEffect">
                                  <p:stCondLst>
                                    <p:cond delay="0"/>
                                  </p:stCondLst>
                                  <p:childTnLst>
                                    <p:set>
                                      <p:cBhvr>
                                        <p:cTn id="892" dur="1000">
                                          <p:stCondLst>
                                            <p:cond delay="0"/>
                                          </p:stCondLst>
                                        </p:cTn>
                                        <p:tgtEl>
                                          <p:spTgt spid="297"/>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lick.wav"/>
                                        </p:tgtEl>
                                      </p:cMediaNode>
                                    </p:audio>
                                  </p:subTnLst>
                                </p:cTn>
                              </p:par>
                            </p:childTnLst>
                          </p:cTn>
                        </p:par>
                        <p:par>
                          <p:cTn id="893" fill="hold">
                            <p:stCondLst>
                              <p:cond delay="292500"/>
                            </p:stCondLst>
                            <p:childTnLst>
                              <p:par>
                                <p:cTn id="894" presetID="11" presetClass="entr" presetSubtype="0" fill="hold" grpId="0" nodeType="afterEffect">
                                  <p:stCondLst>
                                    <p:cond delay="0"/>
                                  </p:stCondLst>
                                  <p:childTnLst>
                                    <p:set>
                                      <p:cBhvr>
                                        <p:cTn id="895" dur="1000">
                                          <p:stCondLst>
                                            <p:cond delay="0"/>
                                          </p:stCondLst>
                                        </p:cTn>
                                        <p:tgtEl>
                                          <p:spTgt spid="298"/>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lick.wav"/>
                                        </p:tgtEl>
                                      </p:cMediaNode>
                                    </p:audio>
                                  </p:subTnLst>
                                </p:cTn>
                              </p:par>
                            </p:childTnLst>
                          </p:cTn>
                        </p:par>
                        <p:par>
                          <p:cTn id="896" fill="hold">
                            <p:stCondLst>
                              <p:cond delay="293500"/>
                            </p:stCondLst>
                            <p:childTnLst>
                              <p:par>
                                <p:cTn id="897" presetID="11" presetClass="entr" presetSubtype="0" fill="hold" grpId="0" nodeType="afterEffect">
                                  <p:stCondLst>
                                    <p:cond delay="0"/>
                                  </p:stCondLst>
                                  <p:childTnLst>
                                    <p:set>
                                      <p:cBhvr>
                                        <p:cTn id="898" dur="1000">
                                          <p:stCondLst>
                                            <p:cond delay="0"/>
                                          </p:stCondLst>
                                        </p:cTn>
                                        <p:tgtEl>
                                          <p:spTgt spid="299"/>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lick.wav"/>
                                        </p:tgtEl>
                                      </p:cMediaNode>
                                    </p:audio>
                                  </p:subTnLst>
                                </p:cTn>
                              </p:par>
                            </p:childTnLst>
                          </p:cTn>
                        </p:par>
                        <p:par>
                          <p:cTn id="899" fill="hold">
                            <p:stCondLst>
                              <p:cond delay="294500"/>
                            </p:stCondLst>
                            <p:childTnLst>
                              <p:par>
                                <p:cTn id="900" presetID="11" presetClass="entr" presetSubtype="0" fill="hold" grpId="0" nodeType="afterEffect">
                                  <p:stCondLst>
                                    <p:cond delay="0"/>
                                  </p:stCondLst>
                                  <p:childTnLst>
                                    <p:set>
                                      <p:cBhvr>
                                        <p:cTn id="901" dur="1000">
                                          <p:stCondLst>
                                            <p:cond delay="0"/>
                                          </p:stCondLst>
                                        </p:cTn>
                                        <p:tgtEl>
                                          <p:spTgt spid="300"/>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lick.wav"/>
                                        </p:tgtEl>
                                      </p:cMediaNode>
                                    </p:audio>
                                  </p:subTnLst>
                                </p:cTn>
                              </p:par>
                            </p:childTnLst>
                          </p:cTn>
                        </p:par>
                        <p:par>
                          <p:cTn id="902" fill="hold">
                            <p:stCondLst>
                              <p:cond delay="295500"/>
                            </p:stCondLst>
                            <p:childTnLst>
                              <p:par>
                                <p:cTn id="903" presetID="11" presetClass="entr" presetSubtype="0" fill="hold" grpId="0" nodeType="afterEffect">
                                  <p:stCondLst>
                                    <p:cond delay="0"/>
                                  </p:stCondLst>
                                  <p:childTnLst>
                                    <p:set>
                                      <p:cBhvr>
                                        <p:cTn id="904" dur="1000">
                                          <p:stCondLst>
                                            <p:cond delay="0"/>
                                          </p:stCondLst>
                                        </p:cTn>
                                        <p:tgtEl>
                                          <p:spTgt spid="301"/>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lick.wav"/>
                                        </p:tgtEl>
                                      </p:cMediaNode>
                                    </p:audio>
                                  </p:subTnLst>
                                </p:cTn>
                              </p:par>
                            </p:childTnLst>
                          </p:cTn>
                        </p:par>
                        <p:par>
                          <p:cTn id="905" fill="hold">
                            <p:stCondLst>
                              <p:cond delay="296500"/>
                            </p:stCondLst>
                            <p:childTnLst>
                              <p:par>
                                <p:cTn id="906" presetID="11" presetClass="entr" presetSubtype="0" fill="hold" grpId="0" nodeType="afterEffect">
                                  <p:stCondLst>
                                    <p:cond delay="0"/>
                                  </p:stCondLst>
                                  <p:childTnLst>
                                    <p:set>
                                      <p:cBhvr>
                                        <p:cTn id="907" dur="1000">
                                          <p:stCondLst>
                                            <p:cond delay="0"/>
                                          </p:stCondLst>
                                        </p:cTn>
                                        <p:tgtEl>
                                          <p:spTgt spid="302"/>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lick.wav"/>
                                        </p:tgtEl>
                                      </p:cMediaNode>
                                    </p:audio>
                                  </p:subTnLst>
                                </p:cTn>
                              </p:par>
                            </p:childTnLst>
                          </p:cTn>
                        </p:par>
                        <p:par>
                          <p:cTn id="908" fill="hold">
                            <p:stCondLst>
                              <p:cond delay="297500"/>
                            </p:stCondLst>
                            <p:childTnLst>
                              <p:par>
                                <p:cTn id="909" presetID="11" presetClass="entr" presetSubtype="0" fill="hold" grpId="0" nodeType="afterEffect">
                                  <p:stCondLst>
                                    <p:cond delay="0"/>
                                  </p:stCondLst>
                                  <p:childTnLst>
                                    <p:set>
                                      <p:cBhvr>
                                        <p:cTn id="910" dur="1000">
                                          <p:stCondLst>
                                            <p:cond delay="0"/>
                                          </p:stCondLst>
                                        </p:cTn>
                                        <p:tgtEl>
                                          <p:spTgt spid="303"/>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2" name="click.wav"/>
                                        </p:tgtEl>
                                      </p:cMediaNode>
                                    </p:audio>
                                  </p:subTnLst>
                                </p:cTn>
                              </p:par>
                            </p:childTnLst>
                          </p:cTn>
                        </p:par>
                        <p:par>
                          <p:cTn id="911" fill="hold">
                            <p:stCondLst>
                              <p:cond delay="298500"/>
                            </p:stCondLst>
                            <p:childTnLst>
                              <p:par>
                                <p:cTn id="912" presetID="11" presetClass="entr" presetSubtype="0" fill="hold" grpId="0" nodeType="afterEffect">
                                  <p:stCondLst>
                                    <p:cond delay="0"/>
                                  </p:stCondLst>
                                  <p:childTnLst>
                                    <p:set>
                                      <p:cBhvr>
                                        <p:cTn id="913" dur="1000">
                                          <p:stCondLst>
                                            <p:cond delay="0"/>
                                          </p:stCondLst>
                                        </p:cTn>
                                        <p:tgtEl>
                                          <p:spTgt spid="304"/>
                                        </p:tgtEl>
                                        <p:attrNameLst>
                                          <p:attrName>style.visibility</p:attrName>
                                        </p:attrNameLst>
                                      </p:cBhvr>
                                      <p:to>
                                        <p:strVal val="visible"/>
                                      </p:to>
                                    </p:set>
                                  </p:childTnLst>
                                  <p:subTnLst>
                                    <p:audio>
                                      <p:cMediaNode>
                                        <p:cTn display="0" masterRel="sameClick">
                                          <p:stCondLst>
                                            <p:cond evt="begin" delay="0">
                                              <p:tn val="912"/>
                                            </p:cond>
                                          </p:stCondLst>
                                          <p:endCondLst>
                                            <p:cond evt="onStopAudio" delay="0">
                                              <p:tgtEl>
                                                <p:sldTgt/>
                                              </p:tgtEl>
                                            </p:cond>
                                          </p:endCondLst>
                                        </p:cTn>
                                        <p:tgtEl>
                                          <p:sndTgt r:embed="rId2" name="click.wav"/>
                                        </p:tgtEl>
                                      </p:cMediaNode>
                                    </p:audio>
                                  </p:subTnLst>
                                </p:cTn>
                              </p:par>
                            </p:childTnLst>
                          </p:cTn>
                        </p:par>
                        <p:par>
                          <p:cTn id="914" fill="hold">
                            <p:stCondLst>
                              <p:cond delay="299500"/>
                            </p:stCondLst>
                            <p:childTnLst>
                              <p:par>
                                <p:cTn id="915" presetID="11" presetClass="entr" presetSubtype="0" fill="hold" grpId="0" nodeType="afterEffect">
                                  <p:stCondLst>
                                    <p:cond delay="0"/>
                                  </p:stCondLst>
                                  <p:childTnLst>
                                    <p:set>
                                      <p:cBhvr>
                                        <p:cTn id="916" dur="1000">
                                          <p:stCondLst>
                                            <p:cond delay="0"/>
                                          </p:stCondLst>
                                        </p:cTn>
                                        <p:tgtEl>
                                          <p:spTgt spid="305"/>
                                        </p:tgtEl>
                                        <p:attrNameLst>
                                          <p:attrName>style.visibility</p:attrName>
                                        </p:attrNameLst>
                                      </p:cBhvr>
                                      <p:to>
                                        <p:strVal val="visible"/>
                                      </p:to>
                                    </p:set>
                                  </p:childTnLst>
                                  <p:subTnLst>
                                    <p:audio>
                                      <p:cMediaNode>
                                        <p:cTn display="0" masterRel="sameClick">
                                          <p:stCondLst>
                                            <p:cond evt="begin" delay="0">
                                              <p:tn val="915"/>
                                            </p:cond>
                                          </p:stCondLst>
                                          <p:endCondLst>
                                            <p:cond evt="onStopAudio" delay="0">
                                              <p:tgtEl>
                                                <p:sldTgt/>
                                              </p:tgtEl>
                                            </p:cond>
                                          </p:endCondLst>
                                        </p:cTn>
                                        <p:tgtEl>
                                          <p:sndTgt r:embed="rId2" name="click.wav"/>
                                        </p:tgtEl>
                                      </p:cMediaNode>
                                    </p:audio>
                                  </p:subTnLst>
                                </p:cTn>
                              </p:par>
                            </p:childTnLst>
                          </p:cTn>
                        </p:par>
                        <p:par>
                          <p:cTn id="917" fill="hold">
                            <p:stCondLst>
                              <p:cond delay="300500"/>
                            </p:stCondLst>
                            <p:childTnLst>
                              <p:par>
                                <p:cTn id="918" presetID="11" presetClass="entr" presetSubtype="0" fill="hold" grpId="0" nodeType="afterEffect">
                                  <p:stCondLst>
                                    <p:cond delay="0"/>
                                  </p:stCondLst>
                                  <p:childTnLst>
                                    <p:set>
                                      <p:cBhvr>
                                        <p:cTn id="919" dur="1000">
                                          <p:stCondLst>
                                            <p:cond delay="0"/>
                                          </p:stCondLst>
                                        </p:cTn>
                                        <p:tgtEl>
                                          <p:spTgt spid="306"/>
                                        </p:tgtEl>
                                        <p:attrNameLst>
                                          <p:attrName>style.visibility</p:attrName>
                                        </p:attrNameLst>
                                      </p:cBhvr>
                                      <p:to>
                                        <p:strVal val="visible"/>
                                      </p:to>
                                    </p:set>
                                  </p:childTnLst>
                                  <p:subTnLst>
                                    <p:audio>
                                      <p:cMediaNode>
                                        <p:cTn display="0" masterRel="sameClick">
                                          <p:stCondLst>
                                            <p:cond evt="begin" delay="0">
                                              <p:tn val="91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07"/>
                  </p:tgtEl>
                </p:cond>
              </p:nextCondLst>
            </p:seq>
          </p:childTnLst>
        </p:cTn>
      </p:par>
    </p:tnLst>
    <p:bldLst>
      <p:bldP spid="2" grpId="0"/>
      <p:bldP spid="4"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47+K4lPs7H94VUqPe2XwIsfPRnrXQE//QTEXxb8/8N4CNc6FpgZahzpTjFhMzSA7T/nHJa11DE8Ng2TP3iAmRczFlmslSuUNOgUeb6yRvs0="/>
          <p:cNvSpPr txBox="1"/>
          <p:nvPr/>
        </p:nvSpPr>
        <p:spPr>
          <a:xfrm>
            <a:off x="76200" y="57150"/>
            <a:ext cx="7086600" cy="584775"/>
          </a:xfrm>
          <a:prstGeom prst="rect">
            <a:avLst/>
          </a:prstGeom>
          <a:noFill/>
        </p:spPr>
        <p:txBody>
          <a:bodyPr wrap="square" rtlCol="0">
            <a:spAutoFit/>
          </a:bodyPr>
          <a:lstStyle/>
          <a:p>
            <a:r>
              <a:rPr lang="en-US" sz="3200" b="1">
                <a:solidFill>
                  <a:srgbClr val="FF0000"/>
                </a:solidFill>
                <a:latin typeface="Times New Roman" pitchFamily="18" charset="0"/>
                <a:cs typeface="Times New Roman" pitchFamily="18" charset="0"/>
              </a:rPr>
              <a:t>Dạng 2 : Toán có lời văn</a:t>
            </a:r>
          </a:p>
        </p:txBody>
      </p:sp>
      <p:sp>
        <p:nvSpPr>
          <p:cNvPr id="2" name="TextBox 1" descr="OPL20U25GSXzBJYl68kk8uQGfFKzs7yb1M4KJWUiLk6ZEvGF+qCIPSnY57AbBFCvTW2023.15.47+K4lPs7H94VUqPe2XwIsfPRnrXQE//QTEXxb8/8N4CNc6FpgZahzpTjFhMzSA7T/nHJa11DE8Ng2TP3iAmRczFlmslSuUNOgUeb6yRvs0="/>
          <p:cNvSpPr txBox="1"/>
          <p:nvPr/>
        </p:nvSpPr>
        <p:spPr>
          <a:xfrm>
            <a:off x="228600" y="590550"/>
            <a:ext cx="2819400" cy="584775"/>
          </a:xfrm>
          <a:prstGeom prst="rect">
            <a:avLst/>
          </a:prstGeom>
          <a:noFill/>
        </p:spPr>
        <p:txBody>
          <a:bodyPr wrap="square" rtlCol="0">
            <a:spAutoFit/>
          </a:bodyPr>
          <a:lstStyle/>
          <a:p>
            <a:r>
              <a:rPr lang="en-US" sz="3200" b="1">
                <a:latin typeface="Times New Roman" pitchFamily="18" charset="0"/>
                <a:cs typeface="Times New Roman" pitchFamily="18" charset="0"/>
              </a:rPr>
              <a:t>Bài 7/ SGK/ 43</a:t>
            </a:r>
          </a:p>
        </p:txBody>
      </p:sp>
      <p:sp>
        <p:nvSpPr>
          <p:cNvPr id="4" name="TextBox 3" descr="OPL20U25GSXzBJYl68kk8uQGfFKzs7yb1M4KJWUiLk6ZEvGF+qCIPSnY57AbBFCvTW2023.15.47+K4lPs7H94VUqPe2XwIsfPRnrXQE//QTEXxb8/8N4CNc6FpgZahzpTjFhMzSA7T/nHJa11DE8Ng2TP3iAmRczFlmslSuUNOgUeb6yRvs0="/>
          <p:cNvSpPr txBox="1"/>
          <p:nvPr/>
        </p:nvSpPr>
        <p:spPr>
          <a:xfrm>
            <a:off x="0" y="2124730"/>
            <a:ext cx="9220200" cy="523220"/>
          </a:xfrm>
          <a:prstGeom prst="rect">
            <a:avLst/>
          </a:prstGeom>
          <a:noFill/>
        </p:spPr>
        <p:txBody>
          <a:bodyPr wrap="square" rtlCol="0">
            <a:spAutoFit/>
          </a:bodyPr>
          <a:lstStyle/>
          <a:p>
            <a:r>
              <a:rPr lang="en-US" sz="2800">
                <a:latin typeface="Times New Roman" pitchFamily="18" charset="0"/>
                <a:cs typeface="Times New Roman" pitchFamily="18" charset="0"/>
              </a:rPr>
              <a:t>b) Số đoàn viên trồng theo thực tế : x + 3 ( đoàn viên) </a:t>
            </a:r>
          </a:p>
        </p:txBody>
      </p:sp>
      <p:pic>
        <p:nvPicPr>
          <p:cNvPr id="5" name="Pictur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9764" y="57150"/>
            <a:ext cx="2064436" cy="1066800"/>
          </a:xfrm>
          <a:prstGeom prst="rect">
            <a:avLst/>
          </a:prstGeom>
        </p:spPr>
      </p:pic>
      <p:sp>
        <p:nvSpPr>
          <p:cNvPr id="6" name="TextBox 5" descr="OPL20U25GSXzBJYl68kk8uQGfFKzs7yb1M4KJWUiLk6ZEvGF+qCIPSnY57AbBFCvTW2023.15.47+K4lPs7H94VUqPe2XwIsfPRnrXQE//QTEXxb8/8N4CNc6FpgZahzpTjFhMzSA7T/nHJa11DE8Ng2TP3iAmRczFlmslSuUNOgUeb6yRvs0="/>
          <p:cNvSpPr txBox="1"/>
          <p:nvPr/>
        </p:nvSpPr>
        <p:spPr>
          <a:xfrm>
            <a:off x="0" y="3294043"/>
            <a:ext cx="8686800" cy="954107"/>
          </a:xfrm>
          <a:prstGeom prst="rect">
            <a:avLst/>
          </a:prstGeom>
          <a:noFill/>
        </p:spPr>
        <p:txBody>
          <a:bodyPr wrap="square" rtlCol="0">
            <a:spAutoFit/>
          </a:bodyPr>
          <a:lstStyle/>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p>
        </p:txBody>
      </p:sp>
      <p:sp>
        <p:nvSpPr>
          <p:cNvPr id="7" name="TextBox 6" descr="OPL20U25GSXzBJYl68kk8uQGfFKzs7yb1M4KJWUiLk6ZEvGF+qCIPSnY57AbBFCvTW2023.15.47+K4lPs7H94VUqPe2XwIsfPRnrXQE//QTEXxb8/8N4CNc6FpgZahzpTjFhMzSA7T/nHJa11DE8Ng2TP3iAmRczFlmslSuUNOgUeb6yRvs0="/>
          <p:cNvSpPr txBox="1"/>
          <p:nvPr/>
        </p:nvSpPr>
        <p:spPr>
          <a:xfrm>
            <a:off x="0" y="1362730"/>
            <a:ext cx="8686800" cy="523220"/>
          </a:xfrm>
          <a:prstGeom prst="rect">
            <a:avLst/>
          </a:prstGeom>
          <a:noFill/>
        </p:spPr>
        <p:txBody>
          <a:bodyPr wrap="square" rtlCol="0">
            <a:spAutoFit/>
          </a:bodyPr>
          <a:lstStyle/>
          <a:p>
            <a:r>
              <a:rPr lang="en-US" sz="2800">
                <a:latin typeface="Times New Roman" pitchFamily="18" charset="0"/>
                <a:cs typeface="Times New Roman" pitchFamily="18" charset="0"/>
              </a:rPr>
              <a:t>a) Số cây mỗi đoàn viên trồng theo dự định là :        ( cây )</a:t>
            </a:r>
          </a:p>
        </p:txBody>
      </p:sp>
      <p:graphicFrame>
        <p:nvGraphicFramePr>
          <p:cNvPr id="9" name="Object 8"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4290555604"/>
              </p:ext>
            </p:extLst>
          </p:nvPr>
        </p:nvGraphicFramePr>
        <p:xfrm>
          <a:off x="6934200" y="1247487"/>
          <a:ext cx="558800" cy="825500"/>
        </p:xfrm>
        <a:graphic>
          <a:graphicData uri="http://schemas.openxmlformats.org/presentationml/2006/ole">
            <mc:AlternateContent xmlns:mc="http://schemas.openxmlformats.org/markup-compatibility/2006">
              <mc:Choice xmlns:v="urn:schemas-microsoft-com:vml" Requires="v">
                <p:oleObj name="Equation" r:id="rId3" imgW="558720" imgH="825480" progId="Equation.DSMT4">
                  <p:embed/>
                </p:oleObj>
              </mc:Choice>
              <mc:Fallback>
                <p:oleObj name="Equation" r:id="rId3" imgW="558720" imgH="825480" progId="Equation.DSMT4">
                  <p:embed/>
                  <p:pic>
                    <p:nvPicPr>
                      <p:cNvPr id="0" name="Object 5"/>
                      <p:cNvPicPr>
                        <a:picLocks noChangeAspect="1" noChangeArrowheads="1"/>
                      </p:cNvPicPr>
                      <p:nvPr/>
                    </p:nvPicPr>
                    <p:blipFill>
                      <a:blip r:embed="rId4"/>
                      <a:srcRect/>
                      <a:stretch>
                        <a:fillRect/>
                      </a:stretch>
                    </p:blipFill>
                    <p:spPr bwMode="auto">
                      <a:xfrm>
                        <a:off x="6934200" y="1247487"/>
                        <a:ext cx="558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596447848"/>
              </p:ext>
            </p:extLst>
          </p:nvPr>
        </p:nvGraphicFramePr>
        <p:xfrm>
          <a:off x="2171700" y="4260850"/>
          <a:ext cx="1549400" cy="825500"/>
        </p:xfrm>
        <a:graphic>
          <a:graphicData uri="http://schemas.openxmlformats.org/presentationml/2006/ole">
            <mc:AlternateContent xmlns:mc="http://schemas.openxmlformats.org/markup-compatibility/2006">
              <mc:Choice xmlns:v="urn:schemas-microsoft-com:vml" Requires="v">
                <p:oleObj name="Equation" r:id="rId5" imgW="1549080" imgH="825480" progId="Equation.DSMT4">
                  <p:embed/>
                </p:oleObj>
              </mc:Choice>
              <mc:Fallback>
                <p:oleObj name="Equation" r:id="rId5" imgW="1549080" imgH="825480" progId="Equation.DSMT4">
                  <p:embed/>
                  <p:pic>
                    <p:nvPicPr>
                      <p:cNvPr id="0" name="Object 8"/>
                      <p:cNvPicPr>
                        <a:picLocks noChangeAspect="1" noChangeArrowheads="1"/>
                      </p:cNvPicPr>
                      <p:nvPr/>
                    </p:nvPicPr>
                    <p:blipFill>
                      <a:blip r:embed="rId6"/>
                      <a:srcRect/>
                      <a:stretch>
                        <a:fillRect/>
                      </a:stretch>
                    </p:blipFill>
                    <p:spPr bwMode="auto">
                      <a:xfrm>
                        <a:off x="2171700" y="4260850"/>
                        <a:ext cx="1549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descr="OPL20U25GSXzBJYl68kk8uQGfFKzs7yb1M4KJWUiLk6ZEvGF+qCIPSnY57AbBFCvTW2023.15.47+K4lPs7H94VUqPe2XwIsfPRnrXQE//QTEXxb8/8N4CNc6FpgZahzpTjFhMzSA7T/nHJa11DE8Ng2TP3iAmRczFlmslSuUNOgUeb6yRvs0="/>
          <p:cNvSpPr txBox="1"/>
          <p:nvPr/>
        </p:nvSpPr>
        <p:spPr>
          <a:xfrm>
            <a:off x="0" y="2658130"/>
            <a:ext cx="8686800" cy="523220"/>
          </a:xfrm>
          <a:prstGeom prst="rect">
            <a:avLst/>
          </a:prstGeom>
          <a:noFill/>
        </p:spPr>
        <p:txBody>
          <a:bodyPr wrap="square" rtlCol="0">
            <a:spAutoFit/>
          </a:bodyPr>
          <a:lstStyle/>
          <a:p>
            <a:r>
              <a:rPr lang="en-US" sz="2800">
                <a:latin typeface="Times New Roman" pitchFamily="18" charset="0"/>
                <a:cs typeface="Times New Roman" pitchFamily="18" charset="0"/>
              </a:rPr>
              <a:t> Số cây mỗi đoàn viên trồng theo thực tế là :        ( cây )</a:t>
            </a:r>
          </a:p>
        </p:txBody>
      </p:sp>
      <p:graphicFrame>
        <p:nvGraphicFramePr>
          <p:cNvPr id="12" name="Object 11"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075148316"/>
              </p:ext>
            </p:extLst>
          </p:nvPr>
        </p:nvGraphicFramePr>
        <p:xfrm>
          <a:off x="6380018" y="2553277"/>
          <a:ext cx="711200" cy="825500"/>
        </p:xfrm>
        <a:graphic>
          <a:graphicData uri="http://schemas.openxmlformats.org/presentationml/2006/ole">
            <mc:AlternateContent xmlns:mc="http://schemas.openxmlformats.org/markup-compatibility/2006">
              <mc:Choice xmlns:v="urn:schemas-microsoft-com:vml" Requires="v">
                <p:oleObj name="Equation" r:id="rId7" imgW="711000" imgH="825480" progId="Equation.DSMT4">
                  <p:embed/>
                </p:oleObj>
              </mc:Choice>
              <mc:Fallback>
                <p:oleObj name="Equation" r:id="rId7" imgW="711000" imgH="825480" progId="Equation.DSMT4">
                  <p:embed/>
                  <p:pic>
                    <p:nvPicPr>
                      <p:cNvPr id="0" name="Object 8"/>
                      <p:cNvPicPr>
                        <a:picLocks noChangeAspect="1" noChangeArrowheads="1"/>
                      </p:cNvPicPr>
                      <p:nvPr/>
                    </p:nvPicPr>
                    <p:blipFill>
                      <a:blip r:embed="rId8"/>
                      <a:srcRect/>
                      <a:stretch>
                        <a:fillRect/>
                      </a:stretch>
                    </p:blipFill>
                    <p:spPr bwMode="auto">
                      <a:xfrm>
                        <a:off x="6380018" y="2553277"/>
                        <a:ext cx="711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3810000" y="4370898"/>
            <a:ext cx="1066800" cy="523220"/>
          </a:xfrm>
          <a:prstGeom prst="rect">
            <a:avLst/>
          </a:prstGeom>
          <a:noFill/>
        </p:spPr>
        <p:txBody>
          <a:bodyPr wrap="square" rtlCol="0">
            <a:spAutoFit/>
          </a:bodyPr>
          <a:lstStyle/>
          <a:p>
            <a:r>
              <a:rPr lang="en-US" sz="2800">
                <a:latin typeface="Times New Roman" pitchFamily="18" charset="0"/>
                <a:cs typeface="Times New Roman" pitchFamily="18" charset="0"/>
              </a:rPr>
              <a:t>( cây) </a:t>
            </a:r>
          </a:p>
        </p:txBody>
      </p:sp>
    </p:spTree>
    <p:extLst>
      <p:ext uri="{BB962C8B-B14F-4D97-AF65-F5344CB8AC3E}">
        <p14:creationId xmlns:p14="http://schemas.microsoft.com/office/powerpoint/2010/main" val="21464731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865220" y="208849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382" r="20120" b="2"/>
          <a:stretch/>
        </p:blipFill>
        <p:spPr>
          <a:xfrm>
            <a:off x="2593600" y="1428751"/>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6012" r="14448" b="2"/>
          <a:stretch/>
        </p:blipFill>
        <p:spPr>
          <a:xfrm>
            <a:off x="5670374" y="183876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1494" y="1531858"/>
            <a:ext cx="2327672" cy="2327672"/>
          </a:xfrm>
          <a:prstGeom prst="rect">
            <a:avLst/>
          </a:prstGeom>
        </p:spPr>
      </p:pic>
      <p:pic>
        <p:nvPicPr>
          <p:cNvPr id="13" name="Picture 1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5600701" y="1981483"/>
            <a:ext cx="2327672" cy="2327672"/>
          </a:xfrm>
          <a:prstGeom prst="rect">
            <a:avLst/>
          </a:prstGeom>
        </p:spPr>
      </p:pic>
      <p:pic>
        <p:nvPicPr>
          <p:cNvPr id="15" name="Picture 1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7170" y="2057401"/>
            <a:ext cx="1561730" cy="1561730"/>
          </a:xfrm>
          <a:prstGeom prst="rect">
            <a:avLst/>
          </a:prstGeom>
        </p:spPr>
      </p:pic>
      <p:sp>
        <p:nvSpPr>
          <p:cNvPr id="12" name="Freeform: Shape 1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393A647-F1D0-4A88-8DF7-6E5578A89569}"/>
              </a:ext>
            </a:extLst>
          </p:cNvPr>
          <p:cNvSpPr/>
          <p:nvPr/>
        </p:nvSpPr>
        <p:spPr>
          <a:xfrm rot="5400000">
            <a:off x="-140931" y="13864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B3C0A70-E41F-49EF-8AFE-0ADD98F3B81C}"/>
              </a:ext>
            </a:extLst>
          </p:cNvPr>
          <p:cNvPicPr>
            <a:picLocks noChangeAspect="1"/>
          </p:cNvPicPr>
          <p:nvPr/>
        </p:nvPicPr>
        <p:blipFill>
          <a:blip r:embed="rId12"/>
          <a:stretch>
            <a:fillRect/>
          </a:stretch>
        </p:blipFill>
        <p:spPr>
          <a:xfrm rot="18669872">
            <a:off x="-238560" y="568546"/>
            <a:ext cx="2050385" cy="520472"/>
          </a:xfrm>
          <a:prstGeom prst="rect">
            <a:avLst/>
          </a:prstGeom>
        </p:spPr>
      </p:pic>
      <p:pic>
        <p:nvPicPr>
          <p:cNvPr id="6" name="Pictur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51E4DC2-0B49-4FB2-B8C1-231C030CAE4B}"/>
              </a:ext>
            </a:extLst>
          </p:cNvPr>
          <p:cNvPicPr>
            <a:picLocks noChangeAspect="1"/>
          </p:cNvPicPr>
          <p:nvPr/>
        </p:nvPicPr>
        <p:blipFill>
          <a:blip r:embed="rId13"/>
          <a:stretch>
            <a:fillRect/>
          </a:stretch>
        </p:blipFill>
        <p:spPr>
          <a:xfrm>
            <a:off x="1334363" y="626477"/>
            <a:ext cx="2025572" cy="1385436"/>
          </a:xfrm>
          <a:prstGeom prst="rect">
            <a:avLst/>
          </a:prstGeom>
        </p:spPr>
      </p:pic>
      <p:pic>
        <p:nvPicPr>
          <p:cNvPr id="7" name="Picture 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5CBC910-51FE-44A7-A09E-097F9F57527C}"/>
              </a:ext>
            </a:extLst>
          </p:cNvPr>
          <p:cNvPicPr>
            <a:picLocks noChangeAspect="1"/>
          </p:cNvPicPr>
          <p:nvPr/>
        </p:nvPicPr>
        <p:blipFill>
          <a:blip r:embed="rId14"/>
          <a:stretch>
            <a:fillRect/>
          </a:stretch>
        </p:blipFill>
        <p:spPr>
          <a:xfrm>
            <a:off x="3865973" y="60855"/>
            <a:ext cx="2025572" cy="1385436"/>
          </a:xfrm>
          <a:prstGeom prst="rect">
            <a:avLst/>
          </a:prstGeom>
        </p:spPr>
      </p:pic>
      <p:pic>
        <p:nvPicPr>
          <p:cNvPr id="9" name="Picture 8">
            <a:extLst>
              <a:ext uri="{FF2B5EF4-FFF2-40B4-BE49-F238E27FC236}">
                <a16:creationId xmlns:a16="http://schemas.microsoft.com/office/drawing/2014/main" id="{CB4DEC2C-107C-4E99-A056-D6622B336243}"/>
              </a:ext>
            </a:extLst>
          </p:cNvPr>
          <p:cNvPicPr>
            <a:picLocks noChangeAspect="1"/>
          </p:cNvPicPr>
          <p:nvPr/>
        </p:nvPicPr>
        <p:blipFill>
          <a:blip r:embed="rId15"/>
          <a:stretch>
            <a:fillRect/>
          </a:stretch>
        </p:blipFill>
        <p:spPr>
          <a:xfrm>
            <a:off x="6286500" y="381975"/>
            <a:ext cx="2176461" cy="1385436"/>
          </a:xfrm>
          <a:prstGeom prst="rect">
            <a:avLst/>
          </a:prstGeom>
        </p:spPr>
      </p:pic>
    </p:spTree>
    <p:extLst>
      <p:ext uri="{BB962C8B-B14F-4D97-AF65-F5344CB8AC3E}">
        <p14:creationId xmlns:p14="http://schemas.microsoft.com/office/powerpoint/2010/main" val="127666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OPL20U25GSXzBJYl68kk8uQGfFKzs7yb1M4KJWUiLk6ZEvGF+qCIPSnY57AbBFCvTW2023.15.47+K4lPs7H94VUqPe2XwIsfPRnrXQE//QTEXxb8/8N4CNc6FpgZahzpTjFhMzSA7T/nHJa11DE8Ng2TP3iAmRczFlmslSuUNOgUeb6yRvs0="/>
          <p:cNvSpPr txBox="1"/>
          <p:nvPr/>
        </p:nvSpPr>
        <p:spPr>
          <a:xfrm>
            <a:off x="33390" y="209550"/>
            <a:ext cx="9110609" cy="4893647"/>
          </a:xfrm>
          <a:prstGeom prst="rect">
            <a:avLst/>
          </a:prstGeom>
          <a:noFill/>
        </p:spPr>
        <p:txBody>
          <a:bodyPr wrap="square" rtlCol="0">
            <a:spAutoFit/>
          </a:bodyPr>
          <a:lstStyle/>
          <a:p>
            <a:r>
              <a:rPr lang="en-US" sz="2400" b="1">
                <a:latin typeface="Times New Roman" pitchFamily="18" charset="0"/>
                <a:cs typeface="Times New Roman" pitchFamily="18" charset="0"/>
              </a:rPr>
              <a:t>Bài tập </a:t>
            </a:r>
            <a:r>
              <a:rPr lang="en-US" sz="2400">
                <a:latin typeface="Times New Roman" pitchFamily="18" charset="0"/>
                <a:cs typeface="Times New Roman" pitchFamily="18" charset="0"/>
              </a:rPr>
              <a:t>: Đầu tháng 5 năm 2021, toàn thế giới ghi nhận hàng chục ngàn máy tính bị nhiễm một loại virus mới mang tên WannaCry. Theo ước tính, có 150000 thiết bị điện tử trở thành nạn nhân của cuộc tấn công mạng này. Trong thời gian đầu virus mới được phát tán, trung bình một ngày ghi nhận x thiết bị nhiễm virus và giai đoạn này khiến 60000 thiết bị bị thiệt hại. Sau đó tốc độ lan truyền gia tăng thêm 500 thiết bị nhiễm virus mỗi ngày. </a:t>
            </a:r>
          </a:p>
          <a:p>
            <a:r>
              <a:rPr lang="en-US" sz="2400">
                <a:latin typeface="Times New Roman" pitchFamily="18" charset="0"/>
                <a:cs typeface="Times New Roman" pitchFamily="18" charset="0"/>
              </a:rPr>
              <a:t>a) Hãy biểu diễn:</a:t>
            </a:r>
          </a:p>
          <a:p>
            <a:r>
              <a:rPr lang="en-US" sz="2400">
                <a:latin typeface="Times New Roman" pitchFamily="18" charset="0"/>
                <a:cs typeface="Times New Roman" pitchFamily="18" charset="0"/>
              </a:rPr>
              <a:t>i) Thời gian 60000 thiết bị đầu tiên nhiễm virus;</a:t>
            </a:r>
          </a:p>
          <a:p>
            <a:r>
              <a:rPr lang="en-US" sz="2400">
                <a:latin typeface="Times New Roman" pitchFamily="18" charset="0"/>
                <a:cs typeface="Times New Roman" pitchFamily="18" charset="0"/>
              </a:rPr>
              <a:t>ii) Thời gian số thiết bị còn lại bị lây nhiễm;	</a:t>
            </a:r>
          </a:p>
          <a:p>
            <a:r>
              <a:rPr lang="en-US" sz="2400">
                <a:latin typeface="Times New Roman" pitchFamily="18" charset="0"/>
                <a:cs typeface="Times New Roman" pitchFamily="18" charset="0"/>
              </a:rPr>
              <a:t>iii) Thời gian để 150000 thiết bị nêu trên bị nhiễm virus.</a:t>
            </a:r>
          </a:p>
          <a:p>
            <a:r>
              <a:rPr lang="en-US" sz="2400">
                <a:latin typeface="Times New Roman" pitchFamily="18" charset="0"/>
                <a:cs typeface="Times New Roman" pitchFamily="18" charset="0"/>
              </a:rPr>
              <a:t>b) Tính thời gian để 150000 thiết bị nêu trên bị nhiễm virus với x = 4000 .</a:t>
            </a:r>
          </a:p>
        </p:txBody>
      </p:sp>
    </p:spTree>
    <p:extLst>
      <p:ext uri="{BB962C8B-B14F-4D97-AF65-F5344CB8AC3E}">
        <p14:creationId xmlns:p14="http://schemas.microsoft.com/office/powerpoint/2010/main" val="26854473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47+K4lPs7H94VUqPe2XwIsfPRnrXQE//QTEXxb8/8N4CNc6FpgZahzpTjFhMzSA7T/nHJa11DE8Ng2TP3iAmRczFlmslSuUNOgUeb6yRvs0="/>
          <p:cNvSpPr txBox="1"/>
          <p:nvPr/>
        </p:nvSpPr>
        <p:spPr>
          <a:xfrm>
            <a:off x="228600" y="-19050"/>
            <a:ext cx="2819400" cy="584775"/>
          </a:xfrm>
          <a:prstGeom prst="rect">
            <a:avLst/>
          </a:prstGeom>
          <a:noFill/>
        </p:spPr>
        <p:txBody>
          <a:bodyPr wrap="square" rtlCol="0">
            <a:spAutoFit/>
          </a:bodyPr>
          <a:lstStyle/>
          <a:p>
            <a:r>
              <a:rPr lang="en-US" sz="3200" b="1">
                <a:latin typeface="Times New Roman" pitchFamily="18" charset="0"/>
                <a:cs typeface="Times New Roman" pitchFamily="18" charset="0"/>
              </a:rPr>
              <a:t>Bài tập</a:t>
            </a:r>
          </a:p>
        </p:txBody>
      </p:sp>
      <p:sp>
        <p:nvSpPr>
          <p:cNvPr id="4" name="TextBox 3" descr="OPL20U25GSXzBJYl68kk8uQGfFKzs7yb1M4KJWUiLk6ZEvGF+qCIPSnY57AbBFCvTW2023.15.47+K4lPs7H94VUqPe2XwIsfPRnrXQE//QTEXxb8/8N4CNc6FpgZahzpTjFhMzSA7T/nHJa11DE8Ng2TP3iAmRczFlmslSuUNOgUeb6yRvs0="/>
          <p:cNvSpPr txBox="1"/>
          <p:nvPr/>
        </p:nvSpPr>
        <p:spPr>
          <a:xfrm>
            <a:off x="0" y="1352550"/>
            <a:ext cx="9220200" cy="523220"/>
          </a:xfrm>
          <a:prstGeom prst="rect">
            <a:avLst/>
          </a:prstGeom>
          <a:noFill/>
        </p:spPr>
        <p:txBody>
          <a:bodyPr wrap="square" rtlCol="0">
            <a:spAutoFit/>
          </a:bodyPr>
          <a:lstStyle/>
          <a:p>
            <a:r>
              <a:rPr lang="en-US" sz="2800">
                <a:latin typeface="Times New Roman" pitchFamily="18" charset="0"/>
                <a:cs typeface="Times New Roman" pitchFamily="18" charset="0"/>
              </a:rPr>
              <a:t>ii) Số thiết bị còn lại: 150000 - 60000 = 90000 ( thiết bị) </a:t>
            </a:r>
          </a:p>
        </p:txBody>
      </p:sp>
      <p:sp>
        <p:nvSpPr>
          <p:cNvPr id="6" name="TextBox 5" descr="OPL20U25GSXzBJYl68kk8uQGfFKzs7yb1M4KJWUiLk6ZEvGF+qCIPSnY57AbBFCvTW2023.15.47+K4lPs7H94VUqPe2XwIsfPRnrXQE//QTEXxb8/8N4CNc6FpgZahzpTjFhMzSA7T/nHJa11DE8Ng2TP3iAmRczFlmslSuUNOgUeb6yRvs0="/>
          <p:cNvSpPr txBox="1"/>
          <p:nvPr/>
        </p:nvSpPr>
        <p:spPr>
          <a:xfrm>
            <a:off x="0" y="3572530"/>
            <a:ext cx="8686800" cy="523220"/>
          </a:xfrm>
          <a:prstGeom prst="rect">
            <a:avLst/>
          </a:prstGeom>
          <a:noFill/>
        </p:spPr>
        <p:txBody>
          <a:bodyPr wrap="square" rtlCol="0">
            <a:spAutoFit/>
          </a:bodyPr>
          <a:lstStyle/>
          <a:p>
            <a:r>
              <a:rPr lang="en-US" sz="2800">
                <a:latin typeface="Times New Roman" pitchFamily="18" charset="0"/>
                <a:cs typeface="Times New Roman" pitchFamily="18" charset="0"/>
              </a:rPr>
              <a:t>iii) Thời gian để 150000 thiết bị nêu trên bị nhiễm virut là:</a:t>
            </a:r>
          </a:p>
        </p:txBody>
      </p:sp>
      <p:sp>
        <p:nvSpPr>
          <p:cNvPr id="7" name="TextBox 6" descr="OPL20U25GSXzBJYl68kk8uQGfFKzs7yb1M4KJWUiLk6ZEvGF+qCIPSnY57AbBFCvTW2023.15.47+K4lPs7H94VUqPe2XwIsfPRnrXQE//QTEXxb8/8N4CNc6FpgZahzpTjFhMzSA7T/nHJa11DE8Ng2TP3iAmRczFlmslSuUNOgUeb6yRvs0="/>
          <p:cNvSpPr txBox="1"/>
          <p:nvPr/>
        </p:nvSpPr>
        <p:spPr>
          <a:xfrm>
            <a:off x="0" y="398443"/>
            <a:ext cx="8686800" cy="954107"/>
          </a:xfrm>
          <a:prstGeom prst="rect">
            <a:avLst/>
          </a:prstGeom>
          <a:noFill/>
        </p:spPr>
        <p:txBody>
          <a:bodyPr wrap="square" rtlCol="0">
            <a:spAutoFit/>
          </a:bodyPr>
          <a:lstStyle/>
          <a:p>
            <a:r>
              <a:rPr lang="en-US" sz="2800">
                <a:latin typeface="Times New Roman" pitchFamily="18" charset="0"/>
                <a:cs typeface="Times New Roman" pitchFamily="18" charset="0"/>
              </a:rPr>
              <a:t>a)</a:t>
            </a:r>
          </a:p>
          <a:p>
            <a:r>
              <a:rPr lang="en-US" sz="2800">
                <a:latin typeface="Times New Roman" pitchFamily="18" charset="0"/>
                <a:cs typeface="Times New Roman" pitchFamily="18" charset="0"/>
              </a:rPr>
              <a:t> i) Thời gian 60000 thiết bị đầu tiên nhiễm virus là :</a:t>
            </a:r>
          </a:p>
        </p:txBody>
      </p:sp>
      <p:sp>
        <p:nvSpPr>
          <p:cNvPr id="11" name="TextBox 10" descr="OPL20U25GSXzBJYl68kk8uQGfFKzs7yb1M4KJWUiLk6ZEvGF+qCIPSnY57AbBFCvTW2023.15.47+K4lPs7H94VUqPe2XwIsfPRnrXQE//QTEXxb8/8N4CNc6FpgZahzpTjFhMzSA7T/nHJa11DE8Ng2TP3iAmRczFlmslSuUNOgUeb6yRvs0="/>
          <p:cNvSpPr txBox="1"/>
          <p:nvPr/>
        </p:nvSpPr>
        <p:spPr>
          <a:xfrm>
            <a:off x="0" y="2810530"/>
            <a:ext cx="9144000" cy="523220"/>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nhiễm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a:t>
            </a:r>
          </a:p>
        </p:txBody>
      </p:sp>
      <p:graphicFrame>
        <p:nvGraphicFramePr>
          <p:cNvPr id="12" name="Object 11"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951729281"/>
              </p:ext>
            </p:extLst>
          </p:nvPr>
        </p:nvGraphicFramePr>
        <p:xfrm>
          <a:off x="6561048" y="2829876"/>
          <a:ext cx="898509" cy="687095"/>
        </p:xfrm>
        <a:graphic>
          <a:graphicData uri="http://schemas.openxmlformats.org/presentationml/2006/ole">
            <mc:AlternateContent xmlns:mc="http://schemas.openxmlformats.org/markup-compatibility/2006">
              <mc:Choice xmlns:v="urn:schemas-microsoft-com:vml" Requires="v">
                <p:oleObj name="Equation" r:id="rId2" imgW="1079280" imgH="825480" progId="Equation.DSMT4">
                  <p:embed/>
                </p:oleObj>
              </mc:Choice>
              <mc:Fallback>
                <p:oleObj name="Equation" r:id="rId2" imgW="1079280" imgH="825480" progId="Equation.DSMT4">
                  <p:embed/>
                  <p:pic>
                    <p:nvPicPr>
                      <p:cNvPr id="0" name=""/>
                      <p:cNvPicPr>
                        <a:picLocks noChangeAspect="1" noChangeArrowheads="1"/>
                      </p:cNvPicPr>
                      <p:nvPr/>
                    </p:nvPicPr>
                    <p:blipFill>
                      <a:blip r:embed="rId3"/>
                      <a:srcRect/>
                      <a:stretch>
                        <a:fillRect/>
                      </a:stretch>
                    </p:blipFill>
                    <p:spPr bwMode="auto">
                      <a:xfrm>
                        <a:off x="6561048" y="2829876"/>
                        <a:ext cx="898509" cy="687095"/>
                      </a:xfrm>
                      <a:prstGeom prst="rect">
                        <a:avLst/>
                      </a:prstGeom>
                      <a:noFill/>
                      <a:ln>
                        <a:noFill/>
                      </a:ln>
                    </p:spPr>
                  </p:pic>
                </p:oleObj>
              </mc:Fallback>
            </mc:AlternateContent>
          </a:graphicData>
        </a:graphic>
      </p:graphicFrame>
      <p:graphicFrame>
        <p:nvGraphicFramePr>
          <p:cNvPr id="8" name="Object 7"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777709021"/>
              </p:ext>
            </p:extLst>
          </p:nvPr>
        </p:nvGraphicFramePr>
        <p:xfrm>
          <a:off x="7594600" y="666750"/>
          <a:ext cx="939800" cy="825500"/>
        </p:xfrm>
        <a:graphic>
          <a:graphicData uri="http://schemas.openxmlformats.org/presentationml/2006/ole">
            <mc:AlternateContent xmlns:mc="http://schemas.openxmlformats.org/markup-compatibility/2006">
              <mc:Choice xmlns:v="urn:schemas-microsoft-com:vml" Requires="v">
                <p:oleObj name="Equation" r:id="rId4" imgW="939600" imgH="825480" progId="Equation.DSMT4">
                  <p:embed/>
                </p:oleObj>
              </mc:Choice>
              <mc:Fallback>
                <p:oleObj name="Equation" r:id="rId4" imgW="939600" imgH="825480" progId="Equation.DSMT4">
                  <p:embed/>
                  <p:pic>
                    <p:nvPicPr>
                      <p:cNvPr id="0" name="Object 11"/>
                      <p:cNvPicPr>
                        <a:picLocks noChangeAspect="1" noChangeArrowheads="1"/>
                      </p:cNvPicPr>
                      <p:nvPr/>
                    </p:nvPicPr>
                    <p:blipFill>
                      <a:blip r:embed="rId5"/>
                      <a:srcRect/>
                      <a:stretch>
                        <a:fillRect/>
                      </a:stretch>
                    </p:blipFill>
                    <p:spPr bwMode="auto">
                      <a:xfrm>
                        <a:off x="7594600" y="666750"/>
                        <a:ext cx="939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descr="OPL20U25GSXzBJYl68kk8uQGfFKzs7yb1M4KJWUiLk6ZEvGF+qCIPSnY57AbBFCvTW2023.15.47+K4lPs7H94VUqPe2XwIsfPRnrXQE//QTEXxb8/8N4CNc6FpgZahzpTjFhMzSA7T/nHJa11DE8Ng2TP3iAmRczFlmslSuUNOgUeb6yRvs0="/>
          <p:cNvSpPr txBox="1"/>
          <p:nvPr/>
        </p:nvSpPr>
        <p:spPr>
          <a:xfrm>
            <a:off x="0" y="1819930"/>
            <a:ext cx="9220200" cy="954107"/>
          </a:xfrm>
          <a:prstGeom prst="rect">
            <a:avLst/>
          </a:prstGeom>
          <a:noFill/>
        </p:spPr>
        <p:txBody>
          <a:bodyPr wrap="square" rtlCol="0">
            <a:spAutoFit/>
          </a:bodyPr>
          <a:lstStyle/>
          <a:p>
            <a:r>
              <a:rPr lang="en-US" sz="2800">
                <a:latin typeface="Times New Roman" pitchFamily="18" charset="0"/>
                <a:cs typeface="Times New Roman" pitchFamily="18" charset="0"/>
              </a:rPr>
              <a:t>Số thiết bị lan truyền trên 1 ngày sau khi khiến 60000 thiết bị thiệt hại là : x + 500 ( thiết bị) </a:t>
            </a:r>
          </a:p>
        </p:txBody>
      </p:sp>
      <p:graphicFrame>
        <p:nvGraphicFramePr>
          <p:cNvPr id="15" name="Object 14"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529199032"/>
              </p:ext>
            </p:extLst>
          </p:nvPr>
        </p:nvGraphicFramePr>
        <p:xfrm>
          <a:off x="4718050" y="4108450"/>
          <a:ext cx="2311400" cy="825500"/>
        </p:xfrm>
        <a:graphic>
          <a:graphicData uri="http://schemas.openxmlformats.org/presentationml/2006/ole">
            <mc:AlternateContent xmlns:mc="http://schemas.openxmlformats.org/markup-compatibility/2006">
              <mc:Choice xmlns:v="urn:schemas-microsoft-com:vml" Requires="v">
                <p:oleObj name="Equation" r:id="rId6" imgW="2311200" imgH="825480" progId="Equation.DSMT4">
                  <p:embed/>
                </p:oleObj>
              </mc:Choice>
              <mc:Fallback>
                <p:oleObj name="Equation" r:id="rId6" imgW="2311200" imgH="825480" progId="Equation.DSMT4">
                  <p:embed/>
                  <p:pic>
                    <p:nvPicPr>
                      <p:cNvPr id="0" name="Object 11"/>
                      <p:cNvPicPr>
                        <a:picLocks noChangeAspect="1" noChangeArrowheads="1"/>
                      </p:cNvPicPr>
                      <p:nvPr/>
                    </p:nvPicPr>
                    <p:blipFill>
                      <a:blip r:embed="rId7"/>
                      <a:srcRect/>
                      <a:stretch>
                        <a:fillRect/>
                      </a:stretch>
                    </p:blipFill>
                    <p:spPr bwMode="auto">
                      <a:xfrm>
                        <a:off x="4718050" y="4108450"/>
                        <a:ext cx="2311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descr="OPL20U25GSXzBJYl68kk8uQGfFKzs7yb1M4KJWUiLk6ZEvGF+qCIPSnY57AbBFCvTW2023.15.47+K4lPs7H94VUqPe2XwIsfPRnrXQE//QTEXxb8/8N4CNc6FpgZahzpTjFhMzSA7T/nHJa11DE8Ng2TP3iAmRczFlmslSuUNOgUeb6yRvs0="/>
          <p:cNvSpPr txBox="1"/>
          <p:nvPr/>
        </p:nvSpPr>
        <p:spPr>
          <a:xfrm>
            <a:off x="7032078" y="4259590"/>
            <a:ext cx="1371600"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4601116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p:bldP spid="14"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47+K4lPs7H94VUqPe2XwIsfPRnrXQE//QTEXxb8/8N4CNc6FpgZahzpTjFhMzSA7T/nHJa11DE8Ng2TP3iAmRczFlmslSuUNOgUeb6yRvs0="/>
          <p:cNvSpPr txBox="1"/>
          <p:nvPr/>
        </p:nvSpPr>
        <p:spPr>
          <a:xfrm>
            <a:off x="228600" y="-19050"/>
            <a:ext cx="2819400" cy="584775"/>
          </a:xfrm>
          <a:prstGeom prst="rect">
            <a:avLst/>
          </a:prstGeom>
          <a:noFill/>
        </p:spPr>
        <p:txBody>
          <a:bodyPr wrap="square" rtlCol="0">
            <a:spAutoFit/>
          </a:bodyPr>
          <a:lstStyle/>
          <a:p>
            <a:r>
              <a:rPr lang="en-US" sz="3200" b="1">
                <a:latin typeface="Times New Roman" pitchFamily="18" charset="0"/>
                <a:cs typeface="Times New Roman" pitchFamily="18" charset="0"/>
              </a:rPr>
              <a:t>Bài tập</a:t>
            </a:r>
          </a:p>
        </p:txBody>
      </p:sp>
      <p:sp>
        <p:nvSpPr>
          <p:cNvPr id="6" name="TextBox 5" descr="OPL20U25GSXzBJYl68kk8uQGfFKzs7yb1M4KJWUiLk6ZEvGF+qCIPSnY57AbBFCvTW2023.15.47+K4lPs7H94VUqPe2XwIsfPRnrXQE//QTEXxb8/8N4CNc6FpgZahzpTjFhMzSA7T/nHJa11DE8Ng2TP3iAmRczFlmslSuUNOgUeb6yRvs0="/>
          <p:cNvSpPr txBox="1"/>
          <p:nvPr/>
        </p:nvSpPr>
        <p:spPr>
          <a:xfrm>
            <a:off x="0" y="895350"/>
            <a:ext cx="8686800" cy="954107"/>
          </a:xfrm>
          <a:prstGeom prst="rect">
            <a:avLst/>
          </a:prstGeom>
          <a:noFill/>
        </p:spPr>
        <p:txBody>
          <a:bodyPr wrap="square" rtlCol="0">
            <a:spAutoFit/>
          </a:bodyPr>
          <a:lstStyle/>
          <a:p>
            <a:r>
              <a:rPr lang="en-US" sz="2800">
                <a:latin typeface="Times New Roman" pitchFamily="18" charset="0"/>
                <a:cs typeface="Times New Roman" pitchFamily="18" charset="0"/>
              </a:rPr>
              <a:t>b) Thời gian để 150000 thiết bị nêu trên bị nhiễm virut với x = 4000 là :</a:t>
            </a:r>
          </a:p>
        </p:txBody>
      </p:sp>
      <p:graphicFrame>
        <p:nvGraphicFramePr>
          <p:cNvPr id="15" name="Object 14"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838962629"/>
              </p:ext>
            </p:extLst>
          </p:nvPr>
        </p:nvGraphicFramePr>
        <p:xfrm>
          <a:off x="876300" y="2038350"/>
          <a:ext cx="2844800" cy="825500"/>
        </p:xfrm>
        <a:graphic>
          <a:graphicData uri="http://schemas.openxmlformats.org/presentationml/2006/ole">
            <mc:AlternateContent xmlns:mc="http://schemas.openxmlformats.org/markup-compatibility/2006">
              <mc:Choice xmlns:v="urn:schemas-microsoft-com:vml" Requires="v">
                <p:oleObj name="Equation" r:id="rId2" imgW="2844720" imgH="825480" progId="Equation.DSMT4">
                  <p:embed/>
                </p:oleObj>
              </mc:Choice>
              <mc:Fallback>
                <p:oleObj name="Equation" r:id="rId2" imgW="2844720" imgH="825480" progId="Equation.DSMT4">
                  <p:embed/>
                  <p:pic>
                    <p:nvPicPr>
                      <p:cNvPr id="0" name=""/>
                      <p:cNvPicPr>
                        <a:picLocks noChangeAspect="1" noChangeArrowheads="1"/>
                      </p:cNvPicPr>
                      <p:nvPr/>
                    </p:nvPicPr>
                    <p:blipFill>
                      <a:blip r:embed="rId3"/>
                      <a:srcRect/>
                      <a:stretch>
                        <a:fillRect/>
                      </a:stretch>
                    </p:blipFill>
                    <p:spPr bwMode="auto">
                      <a:xfrm>
                        <a:off x="876300" y="2038350"/>
                        <a:ext cx="2844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319534651"/>
              </p:ext>
            </p:extLst>
          </p:nvPr>
        </p:nvGraphicFramePr>
        <p:xfrm>
          <a:off x="3810000" y="2038350"/>
          <a:ext cx="1841500" cy="825500"/>
        </p:xfrm>
        <a:graphic>
          <a:graphicData uri="http://schemas.openxmlformats.org/presentationml/2006/ole">
            <mc:AlternateContent xmlns:mc="http://schemas.openxmlformats.org/markup-compatibility/2006">
              <mc:Choice xmlns:v="urn:schemas-microsoft-com:vml" Requires="v">
                <p:oleObj name="Equation" r:id="rId4" imgW="1841400" imgH="825480" progId="Equation.DSMT4">
                  <p:embed/>
                </p:oleObj>
              </mc:Choice>
              <mc:Fallback>
                <p:oleObj name="Equation" r:id="rId4" imgW="1841400" imgH="825480" progId="Equation.DSMT4">
                  <p:embed/>
                  <p:pic>
                    <p:nvPicPr>
                      <p:cNvPr id="0" name="Object 14"/>
                      <p:cNvPicPr>
                        <a:picLocks noChangeAspect="1" noChangeArrowheads="1"/>
                      </p:cNvPicPr>
                      <p:nvPr/>
                    </p:nvPicPr>
                    <p:blipFill>
                      <a:blip r:embed="rId5"/>
                      <a:srcRect/>
                      <a:stretch>
                        <a:fillRect/>
                      </a:stretch>
                    </p:blipFill>
                    <p:spPr bwMode="auto">
                      <a:xfrm>
                        <a:off x="3810000" y="2038350"/>
                        <a:ext cx="1841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533049970"/>
              </p:ext>
            </p:extLst>
          </p:nvPr>
        </p:nvGraphicFramePr>
        <p:xfrm>
          <a:off x="5791200" y="2266950"/>
          <a:ext cx="1295400" cy="317500"/>
        </p:xfrm>
        <a:graphic>
          <a:graphicData uri="http://schemas.openxmlformats.org/presentationml/2006/ole">
            <mc:AlternateContent xmlns:mc="http://schemas.openxmlformats.org/markup-compatibility/2006">
              <mc:Choice xmlns:v="urn:schemas-microsoft-com:vml" Requires="v">
                <p:oleObj name="Equation" r:id="rId6" imgW="1295280" imgH="317160" progId="Equation.DSMT4">
                  <p:embed/>
                </p:oleObj>
              </mc:Choice>
              <mc:Fallback>
                <p:oleObj name="Equation" r:id="rId6" imgW="1295280" imgH="317160" progId="Equation.DSMT4">
                  <p:embed/>
                  <p:pic>
                    <p:nvPicPr>
                      <p:cNvPr id="0" name="Object 2"/>
                      <p:cNvPicPr>
                        <a:picLocks noChangeAspect="1" noChangeArrowheads="1"/>
                      </p:cNvPicPr>
                      <p:nvPr/>
                    </p:nvPicPr>
                    <p:blipFill>
                      <a:blip r:embed="rId7"/>
                      <a:srcRect/>
                      <a:stretch>
                        <a:fillRect/>
                      </a:stretch>
                    </p:blipFill>
                    <p:spPr bwMode="auto">
                      <a:xfrm>
                        <a:off x="5791200" y="2266950"/>
                        <a:ext cx="1295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425597231"/>
              </p:ext>
            </p:extLst>
          </p:nvPr>
        </p:nvGraphicFramePr>
        <p:xfrm>
          <a:off x="5867400" y="3105150"/>
          <a:ext cx="647700" cy="317500"/>
        </p:xfrm>
        <a:graphic>
          <a:graphicData uri="http://schemas.openxmlformats.org/presentationml/2006/ole">
            <mc:AlternateContent xmlns:mc="http://schemas.openxmlformats.org/markup-compatibility/2006">
              <mc:Choice xmlns:v="urn:schemas-microsoft-com:vml" Requires="v">
                <p:oleObj name="Equation" r:id="rId8" imgW="647640" imgH="317160" progId="Equation.DSMT4">
                  <p:embed/>
                </p:oleObj>
              </mc:Choice>
              <mc:Fallback>
                <p:oleObj name="Equation" r:id="rId8" imgW="647640" imgH="317160" progId="Equation.DSMT4">
                  <p:embed/>
                  <p:pic>
                    <p:nvPicPr>
                      <p:cNvPr id="0" name="Object 4"/>
                      <p:cNvPicPr>
                        <a:picLocks noChangeAspect="1" noChangeArrowheads="1"/>
                      </p:cNvPicPr>
                      <p:nvPr/>
                    </p:nvPicPr>
                    <p:blipFill>
                      <a:blip r:embed="rId9"/>
                      <a:srcRect/>
                      <a:stretch>
                        <a:fillRect/>
                      </a:stretch>
                    </p:blipFill>
                    <p:spPr bwMode="auto">
                      <a:xfrm>
                        <a:off x="5867400" y="3105150"/>
                        <a:ext cx="647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descr="OPL20U25GSXzBJYl68kk8uQGfFKzs7yb1M4KJWUiLk6ZEvGF+qCIPSnY57AbBFCvTW2023.15.47+K4lPs7H94VUqPe2XwIsfPRnrXQE//QTEXxb8/8N4CNc6FpgZahzpTjFhMzSA7T/nHJa11DE8Ng2TP3iAmRczFlmslSuUNOgUeb6yRvs0="/>
          <p:cNvSpPr txBox="1"/>
          <p:nvPr/>
        </p:nvSpPr>
        <p:spPr>
          <a:xfrm>
            <a:off x="6553200" y="2950083"/>
            <a:ext cx="1371600"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4023531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47+K4lPs7H94VUqPe2XwIsfPRnrXQE//QTEXxb8/8N4CNc6FpgZahzpTjFhMzSA7T/nHJa11DE8Ng2TP3iAmRczFlmslSuUNOgUeb6yRvs0="/>
          <p:cNvSpPr/>
          <p:nvPr/>
        </p:nvSpPr>
        <p:spPr>
          <a:xfrm>
            <a:off x="609600" y="514350"/>
            <a:ext cx="3235960" cy="318516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Times New Roman" panose="02020603050405020304" pitchFamily="18" charset="0"/>
                <a:cs typeface="Times New Roman" panose="02020603050405020304" pitchFamily="18" charset="0"/>
              </a:rPr>
              <a:t>HOẠT ĐỘNG</a:t>
            </a:r>
          </a:p>
        </p:txBody>
      </p:sp>
      <p:pic>
        <p:nvPicPr>
          <p:cNvPr id="4" name="Hình ảnh 3" descr="OPL20U25GSXzBJYl68kk8uQGfFKzs7yb1M4KJWUiLk6ZEvGF+qCIPSnY57AbBFCvTW2023.15.47+K4lPs7H94VUqPe2XwIsfPRnrXQE//QTEXxb8/8N4CNc6FpgZahzpTjFhMzSA7T/nHJa11DE8Ng2TP3iAmRczFlmslSuUNOgUeb6yRvs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225" y="2676087"/>
            <a:ext cx="2320220" cy="2234972"/>
          </a:xfrm>
          <a:prstGeom prst="rect">
            <a:avLst/>
          </a:prstGeom>
        </p:spPr>
      </p:pic>
      <p:sp>
        <p:nvSpPr>
          <p:cNvPr id="2" name="TextBox 10" descr="OPL20U25GSXzBJYl68kk8uQGfFKzs7yb1M4KJWUiLk6ZEvGF+qCIPSnY57AbBFCvTW2023.15.47+K4lPs7H94VUqPe2XwIsfPRnrXQE//QTEXxb8/8N4CNc6FpgZahzpTjFhMzSA7T/nHJa11DE8Ng2TP3iAmRczFlmslSuUNOgUeb6yRvs0="/>
          <p:cNvSpPr txBox="1"/>
          <p:nvPr/>
        </p:nvSpPr>
        <p:spPr>
          <a:xfrm>
            <a:off x="4075090" y="1815147"/>
            <a:ext cx="2438400" cy="583565"/>
          </a:xfrm>
          <a:prstGeom prst="rect">
            <a:avLst/>
          </a:prstGeom>
          <a:solidFill>
            <a:schemeClr val="accent6">
              <a:lumMod val="40000"/>
              <a:lumOff val="60000"/>
            </a:schemeClr>
          </a:solidFill>
        </p:spPr>
        <p:txBody>
          <a:bodyPr wrap="square">
            <a:spAutoFit/>
          </a:bodyPr>
          <a:lstStyle/>
          <a:p>
            <a:r>
              <a:rPr lang="en-GB" altLang="en-US" sz="3200" b="1" dirty="0">
                <a:solidFill>
                  <a:srgbClr val="FF0000"/>
                </a:solidFill>
                <a:latin typeface="Times New Roman" panose="02020603050405020304" pitchFamily="18" charset="0"/>
              </a:rPr>
              <a:t>VẬN DỤNG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47+K4lPs7H94VUqPe2XwIsfPRnrXQE//QTEXxb8/8N4CNc6FpgZahzpTjFhMzSA7T/nHJa11DE8Ng2TP3iAmRczFlmslSuUNOgUeb6yRvs0="/>
          <p:cNvSpPr txBox="1"/>
          <p:nvPr/>
        </p:nvSpPr>
        <p:spPr>
          <a:xfrm>
            <a:off x="228600" y="-19050"/>
            <a:ext cx="1981200" cy="584775"/>
          </a:xfrm>
          <a:prstGeom prst="rect">
            <a:avLst/>
          </a:prstGeom>
          <a:noFill/>
        </p:spPr>
        <p:txBody>
          <a:bodyPr wrap="square" rtlCol="0">
            <a:spAutoFit/>
          </a:bodyPr>
          <a:lstStyle/>
          <a:p>
            <a:r>
              <a:rPr lang="en-US" sz="3200" b="1">
                <a:latin typeface="Times New Roman" pitchFamily="18" charset="0"/>
                <a:cs typeface="Times New Roman" pitchFamily="18" charset="0"/>
              </a:rPr>
              <a:t>Bài tập : </a:t>
            </a:r>
            <a:r>
              <a:rPr lang="en-US" sz="3200">
                <a:latin typeface="Times New Roman" pitchFamily="18" charset="0"/>
                <a:cs typeface="Times New Roman" pitchFamily="18" charset="0"/>
              </a:rPr>
              <a:t> </a:t>
            </a:r>
            <a:endParaRPr lang="en-US" sz="3200" b="1">
              <a:latin typeface="Times New Roman" pitchFamily="18" charset="0"/>
              <a:cs typeface="Times New Roman" pitchFamily="18" charset="0"/>
            </a:endParaRPr>
          </a:p>
        </p:txBody>
      </p:sp>
      <p:sp>
        <p:nvSpPr>
          <p:cNvPr id="4" name="TextBox 3" descr="OPL20U25GSXzBJYl68kk8uQGfFKzs7yb1M4KJWUiLk6ZEvGF+qCIPSnY57AbBFCvTW2023.15.47+K4lPs7H94VUqPe2XwIsfPRnrXQE//QTEXxb8/8N4CNc6FpgZahzpTjFhMzSA7T/nHJa11DE8Ng2TP3iAmRczFlmslSuUNOgUeb6yRvs0="/>
          <p:cNvSpPr txBox="1"/>
          <p:nvPr/>
        </p:nvSpPr>
        <p:spPr>
          <a:xfrm>
            <a:off x="0" y="1428750"/>
            <a:ext cx="9220200" cy="523220"/>
          </a:xfrm>
          <a:prstGeom prst="rect">
            <a:avLst/>
          </a:prstGeom>
          <a:noFill/>
        </p:spPr>
        <p:txBody>
          <a:bodyPr wrap="square" rtlCol="0">
            <a:spAutoFit/>
          </a:bodyPr>
          <a:lstStyle/>
          <a:p>
            <a:r>
              <a:rPr lang="en-US" sz="2800">
                <a:latin typeface="Times New Roman" pitchFamily="18" charset="0"/>
                <a:cs typeface="Times New Roman" pitchFamily="18" charset="0"/>
              </a:rPr>
              <a:t>2) Áp dụng tính nhanh biểu thức sau:</a:t>
            </a:r>
          </a:p>
        </p:txBody>
      </p:sp>
      <p:sp>
        <p:nvSpPr>
          <p:cNvPr id="7" name="TextBox 6" descr="OPL20U25GSXzBJYl68kk8uQGfFKzs7yb1M4KJWUiLk6ZEvGF+qCIPSnY57AbBFCvTW2023.15.47+K4lPs7H94VUqPe2XwIsfPRnrXQE//QTEXxb8/8N4CNc6FpgZahzpTjFhMzSA7T/nHJa11DE8Ng2TP3iAmRczFlmslSuUNOgUeb6yRvs0="/>
          <p:cNvSpPr txBox="1"/>
          <p:nvPr/>
        </p:nvSpPr>
        <p:spPr>
          <a:xfrm>
            <a:off x="0" y="600730"/>
            <a:ext cx="8686800" cy="523220"/>
          </a:xfrm>
          <a:prstGeom prst="rect">
            <a:avLst/>
          </a:prstGeom>
          <a:noFill/>
        </p:spPr>
        <p:txBody>
          <a:bodyPr wrap="square" rtlCol="0">
            <a:spAutoFit/>
          </a:bodyPr>
          <a:lstStyle/>
          <a:p>
            <a:r>
              <a:rPr lang="en-US" sz="2800">
                <a:latin typeface="Times New Roman" pitchFamily="18" charset="0"/>
                <a:cs typeface="Times New Roman" pitchFamily="18" charset="0"/>
              </a:rPr>
              <a:t>1) Chứng minh đẳng thức: </a:t>
            </a:r>
          </a:p>
        </p:txBody>
      </p:sp>
      <p:graphicFrame>
        <p:nvGraphicFramePr>
          <p:cNvPr id="12" name="Object 11"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414491258"/>
              </p:ext>
            </p:extLst>
          </p:nvPr>
        </p:nvGraphicFramePr>
        <p:xfrm>
          <a:off x="660400" y="2038350"/>
          <a:ext cx="4292600" cy="825500"/>
        </p:xfrm>
        <a:graphic>
          <a:graphicData uri="http://schemas.openxmlformats.org/presentationml/2006/ole">
            <mc:AlternateContent xmlns:mc="http://schemas.openxmlformats.org/markup-compatibility/2006">
              <mc:Choice xmlns:v="urn:schemas-microsoft-com:vml" Requires="v">
                <p:oleObj name="Equation" r:id="rId2" imgW="4292280" imgH="825480" progId="Equation.DSMT4">
                  <p:embed/>
                </p:oleObj>
              </mc:Choice>
              <mc:Fallback>
                <p:oleObj name="Equation" r:id="rId2" imgW="4292280" imgH="825480" progId="Equation.DSMT4">
                  <p:embed/>
                  <p:pic>
                    <p:nvPicPr>
                      <p:cNvPr id="0" name=""/>
                      <p:cNvPicPr>
                        <a:picLocks noChangeAspect="1" noChangeArrowheads="1"/>
                      </p:cNvPicPr>
                      <p:nvPr/>
                    </p:nvPicPr>
                    <p:blipFill>
                      <a:blip r:embed="rId3"/>
                      <a:srcRect/>
                      <a:stretch>
                        <a:fillRect/>
                      </a:stretch>
                    </p:blipFill>
                    <p:spPr bwMode="auto">
                      <a:xfrm>
                        <a:off x="660400" y="2038350"/>
                        <a:ext cx="4292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365559394"/>
              </p:ext>
            </p:extLst>
          </p:nvPr>
        </p:nvGraphicFramePr>
        <p:xfrm>
          <a:off x="4038600" y="448424"/>
          <a:ext cx="3429000" cy="939800"/>
        </p:xfrm>
        <a:graphic>
          <a:graphicData uri="http://schemas.openxmlformats.org/presentationml/2006/ole">
            <mc:AlternateContent xmlns:mc="http://schemas.openxmlformats.org/markup-compatibility/2006">
              <mc:Choice xmlns:v="urn:schemas-microsoft-com:vml" Requires="v">
                <p:oleObj name="Equation" r:id="rId4" imgW="3429000" imgH="939600" progId="Equation.DSMT4">
                  <p:embed/>
                </p:oleObj>
              </mc:Choice>
              <mc:Fallback>
                <p:oleObj name="Equation" r:id="rId4" imgW="3429000" imgH="939600" progId="Equation.DSMT4">
                  <p:embed/>
                  <p:pic>
                    <p:nvPicPr>
                      <p:cNvPr id="0" name=""/>
                      <p:cNvPicPr>
                        <a:picLocks noChangeAspect="1" noChangeArrowheads="1"/>
                      </p:cNvPicPr>
                      <p:nvPr/>
                    </p:nvPicPr>
                    <p:blipFill>
                      <a:blip r:embed="rId5"/>
                      <a:srcRect/>
                      <a:stretch>
                        <a:fillRect/>
                      </a:stretch>
                    </p:blipFill>
                    <p:spPr bwMode="auto">
                      <a:xfrm>
                        <a:off x="4038600" y="448424"/>
                        <a:ext cx="3429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828243961"/>
              </p:ext>
            </p:extLst>
          </p:nvPr>
        </p:nvGraphicFramePr>
        <p:xfrm>
          <a:off x="139700" y="3028950"/>
          <a:ext cx="8623300" cy="927100"/>
        </p:xfrm>
        <a:graphic>
          <a:graphicData uri="http://schemas.openxmlformats.org/presentationml/2006/ole">
            <mc:AlternateContent xmlns:mc="http://schemas.openxmlformats.org/markup-compatibility/2006">
              <mc:Choice xmlns:v="urn:schemas-microsoft-com:vml" Requires="v">
                <p:oleObj name="Equation" r:id="rId6" imgW="8623080" imgH="927000" progId="Equation.DSMT4">
                  <p:embed/>
                </p:oleObj>
              </mc:Choice>
              <mc:Fallback>
                <p:oleObj name="Equation" r:id="rId6" imgW="8623080" imgH="927000" progId="Equation.DSMT4">
                  <p:embed/>
                  <p:pic>
                    <p:nvPicPr>
                      <p:cNvPr id="0" name="Object 11"/>
                      <p:cNvPicPr>
                        <a:picLocks noChangeAspect="1" noChangeArrowheads="1"/>
                      </p:cNvPicPr>
                      <p:nvPr/>
                    </p:nvPicPr>
                    <p:blipFill>
                      <a:blip r:embed="rId7"/>
                      <a:srcRect/>
                      <a:stretch>
                        <a:fillRect/>
                      </a:stretch>
                    </p:blipFill>
                    <p:spPr bwMode="auto">
                      <a:xfrm>
                        <a:off x="139700" y="3028950"/>
                        <a:ext cx="86233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163183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OPL20U25GSXzBJYl68kk8uQGfFKzs7yb1M4KJWUiLk6ZEvGF+qCIPSnY57AbBFCvTW2023.15.47+K4lPs7H94VUqPe2XwIsfPRnrXQE//QTEXxb8/8N4CNc6FpgZahzpTjFhMzSA7T/nHJa11DE8Ng2TP3iAmRczFlmslSuUNOgUeb6yRvs0="/>
          <p:cNvSpPr txBox="1"/>
          <p:nvPr/>
        </p:nvSpPr>
        <p:spPr>
          <a:xfrm>
            <a:off x="304800" y="57150"/>
            <a:ext cx="990600" cy="523220"/>
          </a:xfrm>
          <a:prstGeom prst="rect">
            <a:avLst/>
          </a:prstGeom>
          <a:noFill/>
        </p:spPr>
        <p:txBody>
          <a:bodyPr wrap="square" rtlCol="0">
            <a:spAutoFit/>
          </a:bodyPr>
          <a:lstStyle/>
          <a:p>
            <a:r>
              <a:rPr lang="en-US" sz="2800">
                <a:latin typeface="Times New Roman" pitchFamily="18" charset="0"/>
                <a:cs typeface="Times New Roman" pitchFamily="18" charset="0"/>
              </a:rPr>
              <a:t>1)</a:t>
            </a:r>
          </a:p>
        </p:txBody>
      </p:sp>
      <p:graphicFrame>
        <p:nvGraphicFramePr>
          <p:cNvPr id="8" name="Object 7"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537997516"/>
              </p:ext>
            </p:extLst>
          </p:nvPr>
        </p:nvGraphicFramePr>
        <p:xfrm>
          <a:off x="1390650" y="996950"/>
          <a:ext cx="1866900" cy="889000"/>
        </p:xfrm>
        <a:graphic>
          <a:graphicData uri="http://schemas.openxmlformats.org/presentationml/2006/ole">
            <mc:AlternateContent xmlns:mc="http://schemas.openxmlformats.org/markup-compatibility/2006">
              <mc:Choice xmlns:v="urn:schemas-microsoft-com:vml" Requires="v">
                <p:oleObj name="Equation" r:id="rId2" imgW="1866600" imgH="888840" progId="Equation.DSMT4">
                  <p:embed/>
                </p:oleObj>
              </mc:Choice>
              <mc:Fallback>
                <p:oleObj name="Equation" r:id="rId2" imgW="1866600" imgH="888840" progId="Equation.DSMT4">
                  <p:embed/>
                  <p:pic>
                    <p:nvPicPr>
                      <p:cNvPr id="0" name=""/>
                      <p:cNvPicPr>
                        <a:picLocks noChangeAspect="1" noChangeArrowheads="1"/>
                      </p:cNvPicPr>
                      <p:nvPr/>
                    </p:nvPicPr>
                    <p:blipFill>
                      <a:blip r:embed="rId3"/>
                      <a:srcRect/>
                      <a:stretch>
                        <a:fillRect/>
                      </a:stretch>
                    </p:blipFill>
                    <p:spPr bwMode="auto">
                      <a:xfrm>
                        <a:off x="1390650" y="996950"/>
                        <a:ext cx="1866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descr="OPL20U25GSXzBJYl68kk8uQGfFKzs7yb1M4KJWUiLk6ZEvGF+qCIPSnY57AbBFCvTW2023.15.47+K4lPs7H94VUqPe2XwIsfPRnrXQE//QTEXxb8/8N4CNc6FpgZahzpTjFhMzSA7T/nHJa11DE8Ng2TP3iAmRczFlmslSuUNOgUeb6yRvs0="/>
          <p:cNvSpPr txBox="1"/>
          <p:nvPr/>
        </p:nvSpPr>
        <p:spPr>
          <a:xfrm>
            <a:off x="0" y="600730"/>
            <a:ext cx="1295400" cy="523220"/>
          </a:xfrm>
          <a:prstGeom prst="rect">
            <a:avLst/>
          </a:prstGeom>
          <a:noFill/>
        </p:spPr>
        <p:txBody>
          <a:bodyPr wrap="square" rtlCol="0">
            <a:spAutoFit/>
          </a:bodyPr>
          <a:lstStyle/>
          <a:p>
            <a:r>
              <a:rPr lang="en-US" sz="2800">
                <a:latin typeface="Times New Roman" pitchFamily="18" charset="0"/>
                <a:cs typeface="Times New Roman" pitchFamily="18" charset="0"/>
              </a:rPr>
              <a:t>Ta có : </a:t>
            </a:r>
          </a:p>
        </p:txBody>
      </p:sp>
      <p:graphicFrame>
        <p:nvGraphicFramePr>
          <p:cNvPr id="5" name="Object 4"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58270381"/>
              </p:ext>
            </p:extLst>
          </p:nvPr>
        </p:nvGraphicFramePr>
        <p:xfrm>
          <a:off x="3390900" y="1037476"/>
          <a:ext cx="1905000" cy="927100"/>
        </p:xfrm>
        <a:graphic>
          <a:graphicData uri="http://schemas.openxmlformats.org/presentationml/2006/ole">
            <mc:AlternateContent xmlns:mc="http://schemas.openxmlformats.org/markup-compatibility/2006">
              <mc:Choice xmlns:v="urn:schemas-microsoft-com:vml" Requires="v">
                <p:oleObj name="Equation" r:id="rId4" imgW="1904760" imgH="927000" progId="Equation.DSMT4">
                  <p:embed/>
                </p:oleObj>
              </mc:Choice>
              <mc:Fallback>
                <p:oleObj name="Equation" r:id="rId4" imgW="1904760" imgH="927000" progId="Equation.DSMT4">
                  <p:embed/>
                  <p:pic>
                    <p:nvPicPr>
                      <p:cNvPr id="0" name="Object 7"/>
                      <p:cNvPicPr>
                        <a:picLocks noChangeAspect="1" noChangeArrowheads="1"/>
                      </p:cNvPicPr>
                      <p:nvPr/>
                    </p:nvPicPr>
                    <p:blipFill>
                      <a:blip r:embed="rId5"/>
                      <a:srcRect/>
                      <a:stretch>
                        <a:fillRect/>
                      </a:stretch>
                    </p:blipFill>
                    <p:spPr bwMode="auto">
                      <a:xfrm>
                        <a:off x="3390900" y="1037476"/>
                        <a:ext cx="1905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645141452"/>
              </p:ext>
            </p:extLst>
          </p:nvPr>
        </p:nvGraphicFramePr>
        <p:xfrm>
          <a:off x="3429000" y="2135960"/>
          <a:ext cx="1905000" cy="927100"/>
        </p:xfrm>
        <a:graphic>
          <a:graphicData uri="http://schemas.openxmlformats.org/presentationml/2006/ole">
            <mc:AlternateContent xmlns:mc="http://schemas.openxmlformats.org/markup-compatibility/2006">
              <mc:Choice xmlns:v="urn:schemas-microsoft-com:vml" Requires="v">
                <p:oleObj name="Equation" r:id="rId6" imgW="1904760" imgH="927000" progId="Equation.DSMT4">
                  <p:embed/>
                </p:oleObj>
              </mc:Choice>
              <mc:Fallback>
                <p:oleObj name="Equation" r:id="rId6" imgW="1904760" imgH="927000" progId="Equation.DSMT4">
                  <p:embed/>
                  <p:pic>
                    <p:nvPicPr>
                      <p:cNvPr id="0" name="Object 4"/>
                      <p:cNvPicPr>
                        <a:picLocks noChangeAspect="1" noChangeArrowheads="1"/>
                      </p:cNvPicPr>
                      <p:nvPr/>
                    </p:nvPicPr>
                    <p:blipFill>
                      <a:blip r:embed="rId7"/>
                      <a:srcRect/>
                      <a:stretch>
                        <a:fillRect/>
                      </a:stretch>
                    </p:blipFill>
                    <p:spPr bwMode="auto">
                      <a:xfrm>
                        <a:off x="3429000" y="2135960"/>
                        <a:ext cx="1905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71369867"/>
              </p:ext>
            </p:extLst>
          </p:nvPr>
        </p:nvGraphicFramePr>
        <p:xfrm>
          <a:off x="3429000" y="3181350"/>
          <a:ext cx="1511300" cy="927100"/>
        </p:xfrm>
        <a:graphic>
          <a:graphicData uri="http://schemas.openxmlformats.org/presentationml/2006/ole">
            <mc:AlternateContent xmlns:mc="http://schemas.openxmlformats.org/markup-compatibility/2006">
              <mc:Choice xmlns:v="urn:schemas-microsoft-com:vml" Requires="v">
                <p:oleObj name="Equation" r:id="rId8" imgW="1511280" imgH="927000" progId="Equation.DSMT4">
                  <p:embed/>
                </p:oleObj>
              </mc:Choice>
              <mc:Fallback>
                <p:oleObj name="Equation" r:id="rId8" imgW="1511280" imgH="927000" progId="Equation.DSMT4">
                  <p:embed/>
                  <p:pic>
                    <p:nvPicPr>
                      <p:cNvPr id="0" name="Object 7"/>
                      <p:cNvPicPr>
                        <a:picLocks noChangeAspect="1" noChangeArrowheads="1"/>
                      </p:cNvPicPr>
                      <p:nvPr/>
                    </p:nvPicPr>
                    <p:blipFill>
                      <a:blip r:embed="rId9"/>
                      <a:srcRect/>
                      <a:stretch>
                        <a:fillRect/>
                      </a:stretch>
                    </p:blipFill>
                    <p:spPr bwMode="auto">
                      <a:xfrm>
                        <a:off x="3429000" y="3181350"/>
                        <a:ext cx="15113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descr="OPL20U25GSXzBJYl68kk8uQGfFKzs7yb1M4KJWUiLk6ZEvGF+qCIPSnY57AbBFCvTW2023.15.47+K4lPs7H94VUqPe2XwIsfPRnrXQE//QTEXxb8/8N4CNc6FpgZahzpTjFhMzSA7T/nHJa11DE8Ng2TP3iAmRczFlmslSuUNOgUeb6yRvs0="/>
          <p:cNvSpPr txBox="1"/>
          <p:nvPr/>
        </p:nvSpPr>
        <p:spPr>
          <a:xfrm>
            <a:off x="5140504" y="3278098"/>
            <a:ext cx="1808680" cy="523220"/>
          </a:xfrm>
          <a:prstGeom prst="rect">
            <a:avLst/>
          </a:prstGeom>
          <a:noFill/>
        </p:spPr>
        <p:txBody>
          <a:bodyPr wrap="square" rtlCol="0">
            <a:spAutoFit/>
          </a:bodyPr>
          <a:lstStyle/>
          <a:p>
            <a:r>
              <a:rPr lang="en-US" sz="2800">
                <a:latin typeface="Times New Roman" pitchFamily="18" charset="0"/>
                <a:cs typeface="Times New Roman" pitchFamily="18" charset="0"/>
              </a:rPr>
              <a:t>( đpcm)</a:t>
            </a:r>
          </a:p>
        </p:txBody>
      </p:sp>
    </p:spTree>
    <p:extLst>
      <p:ext uri="{BB962C8B-B14F-4D97-AF65-F5344CB8AC3E}">
        <p14:creationId xmlns:p14="http://schemas.microsoft.com/office/powerpoint/2010/main" val="5024308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OPL20U25GSXzBJYl68kk8uQGfFKzs7yb1M4KJWUiLk6ZEvGF+qCIPSnY57AbBFCvTW2023.15.47+K4lPs7H94VUqPe2XwIsfPRnrXQE//QTEXxb8/8N4CNc6FpgZahzpTjFhMzSA7T/nHJa11DE8Ng2TP3iAmRczFlmslSuUNOgUeb6yRvs0="/>
          <p:cNvSpPr txBox="1"/>
          <p:nvPr/>
        </p:nvSpPr>
        <p:spPr>
          <a:xfrm>
            <a:off x="76200" y="285750"/>
            <a:ext cx="762000" cy="523220"/>
          </a:xfrm>
          <a:prstGeom prst="rect">
            <a:avLst/>
          </a:prstGeom>
          <a:noFill/>
        </p:spPr>
        <p:txBody>
          <a:bodyPr wrap="square" rtlCol="0">
            <a:spAutoFit/>
          </a:bodyPr>
          <a:lstStyle/>
          <a:p>
            <a:r>
              <a:rPr lang="en-US" sz="2800">
                <a:latin typeface="Times New Roman" pitchFamily="18" charset="0"/>
                <a:cs typeface="Times New Roman" pitchFamily="18" charset="0"/>
              </a:rPr>
              <a:t>2)</a:t>
            </a:r>
          </a:p>
        </p:txBody>
      </p:sp>
      <p:graphicFrame>
        <p:nvGraphicFramePr>
          <p:cNvPr id="12" name="Object 11"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972540404"/>
              </p:ext>
            </p:extLst>
          </p:nvPr>
        </p:nvGraphicFramePr>
        <p:xfrm>
          <a:off x="609600" y="569407"/>
          <a:ext cx="4292600" cy="825500"/>
        </p:xfrm>
        <a:graphic>
          <a:graphicData uri="http://schemas.openxmlformats.org/presentationml/2006/ole">
            <mc:AlternateContent xmlns:mc="http://schemas.openxmlformats.org/markup-compatibility/2006">
              <mc:Choice xmlns:v="urn:schemas-microsoft-com:vml" Requires="v">
                <p:oleObj name="Equation" r:id="rId2" imgW="4292280" imgH="825480" progId="Equation.DSMT4">
                  <p:embed/>
                </p:oleObj>
              </mc:Choice>
              <mc:Fallback>
                <p:oleObj name="Equation" r:id="rId2" imgW="4292280" imgH="825480" progId="Equation.DSMT4">
                  <p:embed/>
                  <p:pic>
                    <p:nvPicPr>
                      <p:cNvPr id="0" name=""/>
                      <p:cNvPicPr>
                        <a:picLocks noChangeAspect="1" noChangeArrowheads="1"/>
                      </p:cNvPicPr>
                      <p:nvPr/>
                    </p:nvPicPr>
                    <p:blipFill>
                      <a:blip r:embed="rId3"/>
                      <a:srcRect/>
                      <a:stretch>
                        <a:fillRect/>
                      </a:stretch>
                    </p:blipFill>
                    <p:spPr bwMode="auto">
                      <a:xfrm>
                        <a:off x="609600" y="569407"/>
                        <a:ext cx="4292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450608826"/>
              </p:ext>
            </p:extLst>
          </p:nvPr>
        </p:nvGraphicFramePr>
        <p:xfrm>
          <a:off x="965200" y="1670050"/>
          <a:ext cx="4673600" cy="825500"/>
        </p:xfrm>
        <a:graphic>
          <a:graphicData uri="http://schemas.openxmlformats.org/presentationml/2006/ole">
            <mc:AlternateContent xmlns:mc="http://schemas.openxmlformats.org/markup-compatibility/2006">
              <mc:Choice xmlns:v="urn:schemas-microsoft-com:vml" Requires="v">
                <p:oleObj name="Equation" r:id="rId4" imgW="4673520" imgH="825480" progId="Equation.DSMT4">
                  <p:embed/>
                </p:oleObj>
              </mc:Choice>
              <mc:Fallback>
                <p:oleObj name="Equation" r:id="rId4" imgW="4673520" imgH="825480" progId="Equation.DSMT4">
                  <p:embed/>
                  <p:pic>
                    <p:nvPicPr>
                      <p:cNvPr id="0" name="Object 11"/>
                      <p:cNvPicPr>
                        <a:picLocks noChangeAspect="1" noChangeArrowheads="1"/>
                      </p:cNvPicPr>
                      <p:nvPr/>
                    </p:nvPicPr>
                    <p:blipFill>
                      <a:blip r:embed="rId5"/>
                      <a:srcRect/>
                      <a:stretch>
                        <a:fillRect/>
                      </a:stretch>
                    </p:blipFill>
                    <p:spPr bwMode="auto">
                      <a:xfrm>
                        <a:off x="965200" y="1670050"/>
                        <a:ext cx="4673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021004439"/>
              </p:ext>
            </p:extLst>
          </p:nvPr>
        </p:nvGraphicFramePr>
        <p:xfrm>
          <a:off x="977900" y="2647951"/>
          <a:ext cx="1460500" cy="825500"/>
        </p:xfrm>
        <a:graphic>
          <a:graphicData uri="http://schemas.openxmlformats.org/presentationml/2006/ole">
            <mc:AlternateContent xmlns:mc="http://schemas.openxmlformats.org/markup-compatibility/2006">
              <mc:Choice xmlns:v="urn:schemas-microsoft-com:vml" Requires="v">
                <p:oleObj name="Equation" r:id="rId6" imgW="1460160" imgH="825480" progId="Equation.DSMT4">
                  <p:embed/>
                </p:oleObj>
              </mc:Choice>
              <mc:Fallback>
                <p:oleObj name="Equation" r:id="rId6" imgW="1460160" imgH="825480" progId="Equation.DSMT4">
                  <p:embed/>
                  <p:pic>
                    <p:nvPicPr>
                      <p:cNvPr id="0" name="Object 4"/>
                      <p:cNvPicPr>
                        <a:picLocks noChangeAspect="1" noChangeArrowheads="1"/>
                      </p:cNvPicPr>
                      <p:nvPr/>
                    </p:nvPicPr>
                    <p:blipFill>
                      <a:blip r:embed="rId7"/>
                      <a:srcRect/>
                      <a:stretch>
                        <a:fillRect/>
                      </a:stretch>
                    </p:blipFill>
                    <p:spPr bwMode="auto">
                      <a:xfrm>
                        <a:off x="977900" y="2647951"/>
                        <a:ext cx="1460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185350191"/>
              </p:ext>
            </p:extLst>
          </p:nvPr>
        </p:nvGraphicFramePr>
        <p:xfrm>
          <a:off x="977900" y="3625852"/>
          <a:ext cx="1054100" cy="825500"/>
        </p:xfrm>
        <a:graphic>
          <a:graphicData uri="http://schemas.openxmlformats.org/presentationml/2006/ole">
            <mc:AlternateContent xmlns:mc="http://schemas.openxmlformats.org/markup-compatibility/2006">
              <mc:Choice xmlns:v="urn:schemas-microsoft-com:vml" Requires="v">
                <p:oleObj name="Equation" r:id="rId8" imgW="1054080" imgH="825480" progId="Equation.DSMT4">
                  <p:embed/>
                </p:oleObj>
              </mc:Choice>
              <mc:Fallback>
                <p:oleObj name="Equation" r:id="rId8" imgW="1054080" imgH="825480" progId="Equation.DSMT4">
                  <p:embed/>
                  <p:pic>
                    <p:nvPicPr>
                      <p:cNvPr id="0" name="Object 5"/>
                      <p:cNvPicPr>
                        <a:picLocks noChangeAspect="1" noChangeArrowheads="1"/>
                      </p:cNvPicPr>
                      <p:nvPr/>
                    </p:nvPicPr>
                    <p:blipFill>
                      <a:blip r:embed="rId9"/>
                      <a:srcRect/>
                      <a:stretch>
                        <a:fillRect/>
                      </a:stretch>
                    </p:blipFill>
                    <p:spPr bwMode="auto">
                      <a:xfrm>
                        <a:off x="977900" y="3625852"/>
                        <a:ext cx="10541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024308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5267158"/>
              </p:ext>
            </p:extLst>
          </p:nvPr>
        </p:nvGraphicFramePr>
        <p:xfrm>
          <a:off x="0" y="133350"/>
          <a:ext cx="8623300" cy="927100"/>
        </p:xfrm>
        <a:graphic>
          <a:graphicData uri="http://schemas.openxmlformats.org/presentationml/2006/ole">
            <mc:AlternateContent xmlns:mc="http://schemas.openxmlformats.org/markup-compatibility/2006">
              <mc:Choice xmlns:v="urn:schemas-microsoft-com:vml" Requires="v">
                <p:oleObj name="Equation" r:id="rId2" imgW="8623080" imgH="927000" progId="Equation.DSMT4">
                  <p:embed/>
                </p:oleObj>
              </mc:Choice>
              <mc:Fallback>
                <p:oleObj name="Equation" r:id="rId2" imgW="8623080" imgH="927000" progId="Equation.DSMT4">
                  <p:embed/>
                  <p:pic>
                    <p:nvPicPr>
                      <p:cNvPr id="0" name=""/>
                      <p:cNvPicPr>
                        <a:picLocks noChangeAspect="1" noChangeArrowheads="1"/>
                      </p:cNvPicPr>
                      <p:nvPr/>
                    </p:nvPicPr>
                    <p:blipFill>
                      <a:blip r:embed="rId3"/>
                      <a:srcRect/>
                      <a:stretch>
                        <a:fillRect/>
                      </a:stretch>
                    </p:blipFill>
                    <p:spPr bwMode="auto">
                      <a:xfrm>
                        <a:off x="0" y="133350"/>
                        <a:ext cx="86233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733539269"/>
              </p:ext>
            </p:extLst>
          </p:nvPr>
        </p:nvGraphicFramePr>
        <p:xfrm>
          <a:off x="609600" y="1200150"/>
          <a:ext cx="8356600" cy="1016000"/>
        </p:xfrm>
        <a:graphic>
          <a:graphicData uri="http://schemas.openxmlformats.org/presentationml/2006/ole">
            <mc:AlternateContent xmlns:mc="http://schemas.openxmlformats.org/markup-compatibility/2006">
              <mc:Choice xmlns:v="urn:schemas-microsoft-com:vml" Requires="v">
                <p:oleObj name="Equation" r:id="rId4" imgW="8356320" imgH="1015920" progId="Equation.DSMT4">
                  <p:embed/>
                </p:oleObj>
              </mc:Choice>
              <mc:Fallback>
                <p:oleObj name="Equation" r:id="rId4" imgW="8356320" imgH="1015920" progId="Equation.DSMT4">
                  <p:embed/>
                  <p:pic>
                    <p:nvPicPr>
                      <p:cNvPr id="0" name="Object 2"/>
                      <p:cNvPicPr>
                        <a:picLocks noChangeAspect="1" noChangeArrowheads="1"/>
                      </p:cNvPicPr>
                      <p:nvPr/>
                    </p:nvPicPr>
                    <p:blipFill>
                      <a:blip r:embed="rId5"/>
                      <a:srcRect/>
                      <a:stretch>
                        <a:fillRect/>
                      </a:stretch>
                    </p:blipFill>
                    <p:spPr bwMode="auto">
                      <a:xfrm>
                        <a:off x="609600" y="1200150"/>
                        <a:ext cx="8356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518044057"/>
              </p:ext>
            </p:extLst>
          </p:nvPr>
        </p:nvGraphicFramePr>
        <p:xfrm>
          <a:off x="609600" y="2381250"/>
          <a:ext cx="7848600" cy="889000"/>
        </p:xfrm>
        <a:graphic>
          <a:graphicData uri="http://schemas.openxmlformats.org/presentationml/2006/ole">
            <mc:AlternateContent xmlns:mc="http://schemas.openxmlformats.org/markup-compatibility/2006">
              <mc:Choice xmlns:v="urn:schemas-microsoft-com:vml" Requires="v">
                <p:oleObj name="Equation" r:id="rId6" imgW="7848360" imgH="888840" progId="Equation.DSMT4">
                  <p:embed/>
                </p:oleObj>
              </mc:Choice>
              <mc:Fallback>
                <p:oleObj name="Equation" r:id="rId6" imgW="7848360" imgH="888840" progId="Equation.DSMT4">
                  <p:embed/>
                  <p:pic>
                    <p:nvPicPr>
                      <p:cNvPr id="0" name="Object 4"/>
                      <p:cNvPicPr>
                        <a:picLocks noChangeAspect="1" noChangeArrowheads="1"/>
                      </p:cNvPicPr>
                      <p:nvPr/>
                    </p:nvPicPr>
                    <p:blipFill>
                      <a:blip r:embed="rId7"/>
                      <a:srcRect/>
                      <a:stretch>
                        <a:fillRect/>
                      </a:stretch>
                    </p:blipFill>
                    <p:spPr bwMode="auto">
                      <a:xfrm>
                        <a:off x="609600" y="2381250"/>
                        <a:ext cx="78486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742109165"/>
              </p:ext>
            </p:extLst>
          </p:nvPr>
        </p:nvGraphicFramePr>
        <p:xfrm>
          <a:off x="876300" y="3486150"/>
          <a:ext cx="2628900" cy="889000"/>
        </p:xfrm>
        <a:graphic>
          <a:graphicData uri="http://schemas.openxmlformats.org/presentationml/2006/ole">
            <mc:AlternateContent xmlns:mc="http://schemas.openxmlformats.org/markup-compatibility/2006">
              <mc:Choice xmlns:v="urn:schemas-microsoft-com:vml" Requires="v">
                <p:oleObj name="Equation" r:id="rId8" imgW="2628720" imgH="888840" progId="Equation.DSMT4">
                  <p:embed/>
                </p:oleObj>
              </mc:Choice>
              <mc:Fallback>
                <p:oleObj name="Equation" r:id="rId8" imgW="2628720" imgH="888840" progId="Equation.DSMT4">
                  <p:embed/>
                  <p:pic>
                    <p:nvPicPr>
                      <p:cNvPr id="0" name="Object 5"/>
                      <p:cNvPicPr>
                        <a:picLocks noChangeAspect="1" noChangeArrowheads="1"/>
                      </p:cNvPicPr>
                      <p:nvPr/>
                    </p:nvPicPr>
                    <p:blipFill>
                      <a:blip r:embed="rId9"/>
                      <a:srcRect/>
                      <a:stretch>
                        <a:fillRect/>
                      </a:stretch>
                    </p:blipFill>
                    <p:spPr bwMode="auto">
                      <a:xfrm>
                        <a:off x="876300" y="3486150"/>
                        <a:ext cx="2628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012370689"/>
              </p:ext>
            </p:extLst>
          </p:nvPr>
        </p:nvGraphicFramePr>
        <p:xfrm>
          <a:off x="3581400" y="3486150"/>
          <a:ext cx="2413000" cy="927100"/>
        </p:xfrm>
        <a:graphic>
          <a:graphicData uri="http://schemas.openxmlformats.org/presentationml/2006/ole">
            <mc:AlternateContent xmlns:mc="http://schemas.openxmlformats.org/markup-compatibility/2006">
              <mc:Choice xmlns:v="urn:schemas-microsoft-com:vml" Requires="v">
                <p:oleObj name="Equation" r:id="rId10" imgW="2412720" imgH="927000" progId="Equation.DSMT4">
                  <p:embed/>
                </p:oleObj>
              </mc:Choice>
              <mc:Fallback>
                <p:oleObj name="Equation" r:id="rId10" imgW="2412720" imgH="927000" progId="Equation.DSMT4">
                  <p:embed/>
                  <p:pic>
                    <p:nvPicPr>
                      <p:cNvPr id="0" name="Object 8"/>
                      <p:cNvPicPr>
                        <a:picLocks noChangeAspect="1" noChangeArrowheads="1"/>
                      </p:cNvPicPr>
                      <p:nvPr/>
                    </p:nvPicPr>
                    <p:blipFill>
                      <a:blip r:embed="rId11"/>
                      <a:srcRect/>
                      <a:stretch>
                        <a:fillRect/>
                      </a:stretch>
                    </p:blipFill>
                    <p:spPr bwMode="auto">
                      <a:xfrm>
                        <a:off x="3581400" y="3486150"/>
                        <a:ext cx="2413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891300501"/>
              </p:ext>
            </p:extLst>
          </p:nvPr>
        </p:nvGraphicFramePr>
        <p:xfrm>
          <a:off x="6096000" y="3486150"/>
          <a:ext cx="2222500" cy="927100"/>
        </p:xfrm>
        <a:graphic>
          <a:graphicData uri="http://schemas.openxmlformats.org/presentationml/2006/ole">
            <mc:AlternateContent xmlns:mc="http://schemas.openxmlformats.org/markup-compatibility/2006">
              <mc:Choice xmlns:v="urn:schemas-microsoft-com:vml" Requires="v">
                <p:oleObj name="Equation" r:id="rId12" imgW="2222280" imgH="927000" progId="Equation.DSMT4">
                  <p:embed/>
                </p:oleObj>
              </mc:Choice>
              <mc:Fallback>
                <p:oleObj name="Equation" r:id="rId12" imgW="2222280" imgH="927000" progId="Equation.DSMT4">
                  <p:embed/>
                  <p:pic>
                    <p:nvPicPr>
                      <p:cNvPr id="0" name="Object 9"/>
                      <p:cNvPicPr>
                        <a:picLocks noChangeAspect="1" noChangeArrowheads="1"/>
                      </p:cNvPicPr>
                      <p:nvPr/>
                    </p:nvPicPr>
                    <p:blipFill>
                      <a:blip r:embed="rId13"/>
                      <a:srcRect/>
                      <a:stretch>
                        <a:fillRect/>
                      </a:stretch>
                    </p:blipFill>
                    <p:spPr bwMode="auto">
                      <a:xfrm>
                        <a:off x="6096000" y="3486150"/>
                        <a:ext cx="22225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024308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152400" y="133350"/>
            <a:ext cx="7772400" cy="646331"/>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ea typeface="Calibri" panose="020F0502020204030204" pitchFamily="34" charset="0"/>
              </a:rPr>
              <a:t> HƯỚNG DẪN VỀ NHÀ</a:t>
            </a:r>
            <a:endParaRPr lang="en-US" sz="3600" dirty="0">
              <a:solidFill>
                <a:prstClr val="black"/>
              </a:solidFill>
            </a:endParaRPr>
          </a:p>
        </p:txBody>
      </p:sp>
      <p:sp>
        <p:nvSpPr>
          <p:cNvPr id="3" name="TextBox 2" descr="OPL20U25GSXzBJYl68kk8uQGfFKzs7yb1M4KJWUiLk6ZEvGF+qCIPSnY57AbBFCvTW2023.15.47+K4lPs7H94VUqPe2XwIsfPRnrXQE//QTEXxb8/8N4CNc6FpgZahzpTjFhMzSA7T/nHJa11DE8Ng2TP3iAmRczFlmslSuUNOgUeb6yRvs0="/>
          <p:cNvSpPr txBox="1"/>
          <p:nvPr/>
        </p:nvSpPr>
        <p:spPr>
          <a:xfrm>
            <a:off x="381000" y="1068215"/>
            <a:ext cx="8305800" cy="1569660"/>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Hoàn </a:t>
            </a:r>
            <a:r>
              <a:rPr lang="en-US" sz="3200" dirty="0" err="1">
                <a:latin typeface="Times New Roman" pitchFamily="18" charset="0"/>
                <a:cs typeface="Times New Roman" pitchFamily="18" charset="0"/>
              </a:rPr>
              <a:t>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12, 13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SBT </a:t>
            </a:r>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36</a:t>
            </a:r>
          </a:p>
        </p:txBody>
      </p:sp>
    </p:spTree>
    <p:extLst>
      <p:ext uri="{BB962C8B-B14F-4D97-AF65-F5344CB8AC3E}">
        <p14:creationId xmlns:p14="http://schemas.microsoft.com/office/powerpoint/2010/main" val="13524824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B31E9C3-2857-4554-9A2F-E296104A5D6F}"/>
              </a:ext>
            </a:extLst>
          </p:cNvPr>
          <p:cNvPicPr>
            <a:picLocks noChangeAspect="1"/>
          </p:cNvPicPr>
          <p:nvPr/>
        </p:nvPicPr>
        <p:blipFill>
          <a:blip r:embed="rId2"/>
          <a:stretch>
            <a:fillRect/>
          </a:stretch>
        </p:blipFill>
        <p:spPr>
          <a:xfrm>
            <a:off x="2904961" y="173437"/>
            <a:ext cx="3177228" cy="3714750"/>
          </a:xfrm>
          <a:prstGeom prst="rect">
            <a:avLst/>
          </a:prstGeom>
          <a:noFill/>
        </p:spPr>
      </p:pic>
      <p:sp>
        <p:nvSpPr>
          <p:cNvPr id="10" name="Hình chữ nhật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125E670A-F252-425E-8FBD-2584A901E93B}"/>
              </a:ext>
            </a:extLst>
          </p:cNvPr>
          <p:cNvSpPr/>
          <p:nvPr/>
        </p:nvSpPr>
        <p:spPr>
          <a:xfrm>
            <a:off x="2211497" y="4358151"/>
            <a:ext cx="5012014" cy="900246"/>
          </a:xfrm>
          <a:prstGeom prst="rect">
            <a:avLst/>
          </a:prstGeom>
          <a:noFill/>
        </p:spPr>
        <p:txBody>
          <a:bodyPr wrap="none" lIns="68580" tIns="34290" rIns="68580" bIns="3429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CÁC HOẠT ĐỘNG</a:t>
            </a:r>
            <a:endPar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12" name="Nhóm 1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FF13D352-FF12-4774-BF7F-7823AED9D71C}"/>
              </a:ext>
            </a:extLst>
          </p:cNvPr>
          <p:cNvGrpSpPr/>
          <p:nvPr/>
        </p:nvGrpSpPr>
        <p:grpSpPr>
          <a:xfrm>
            <a:off x="1330783" y="1067761"/>
            <a:ext cx="2050090" cy="1061828"/>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165516" y="2092196"/>
              <a:ext cx="1614117" cy="615553"/>
            </a:xfrm>
            <a:prstGeom prst="rect">
              <a:avLst/>
            </a:prstGeom>
            <a:noFill/>
          </p:spPr>
          <p:txBody>
            <a:bodyPr wrap="none" rtlCol="0">
              <a:spAutoFit/>
            </a:bodyPr>
            <a:lstStyle/>
            <a:p>
              <a:r>
                <a:rPr lang="en-US" sz="2400" b="1" dirty="0" err="1">
                  <a:solidFill>
                    <a:srgbClr val="002060"/>
                  </a:solidFill>
                </a:rPr>
                <a:t>Mở</a:t>
              </a:r>
              <a:r>
                <a:rPr lang="en-US" sz="2400" b="1" dirty="0">
                  <a:solidFill>
                    <a:srgbClr val="002060"/>
                  </a:solidFill>
                </a:rPr>
                <a:t> </a:t>
              </a:r>
              <a:r>
                <a:rPr lang="en-US" sz="2400" b="1" dirty="0" err="1">
                  <a:solidFill>
                    <a:srgbClr val="002060"/>
                  </a:solidFill>
                </a:rPr>
                <a:t>đầu</a:t>
              </a:r>
              <a:endParaRPr lang="en-US" sz="2400" b="1" dirty="0">
                <a:solidFill>
                  <a:srgbClr val="002060"/>
                </a:solidFill>
              </a:endParaRPr>
            </a:p>
          </p:txBody>
        </p:sp>
      </p:grpSp>
      <p:grpSp>
        <p:nvGrpSpPr>
          <p:cNvPr id="13" name="Nhóm 1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2197C0D-4039-4F65-A23B-3D8031420B89}"/>
              </a:ext>
            </a:extLst>
          </p:cNvPr>
          <p:cNvGrpSpPr/>
          <p:nvPr/>
        </p:nvGrpSpPr>
        <p:grpSpPr>
          <a:xfrm>
            <a:off x="4493575" y="330362"/>
            <a:ext cx="2271617" cy="1061828"/>
            <a:chOff x="5714125" y="780700"/>
            <a:chExt cx="3028822"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6094476" y="1042997"/>
              <a:ext cx="2162013" cy="1107995"/>
            </a:xfrm>
            <a:prstGeom prst="rect">
              <a:avLst/>
            </a:prstGeom>
            <a:noFill/>
          </p:spPr>
          <p:txBody>
            <a:bodyPr wrap="square" rtlCol="0">
              <a:spAutoFit/>
            </a:bodyPr>
            <a:lstStyle/>
            <a:p>
              <a:pPr algn="ctr"/>
              <a:r>
                <a:rPr lang="en-US" sz="2400" b="1" dirty="0" err="1">
                  <a:solidFill>
                    <a:srgbClr val="002060"/>
                  </a:solidFill>
                </a:rPr>
                <a:t>Hình</a:t>
              </a:r>
              <a:r>
                <a:rPr lang="en-US" sz="2400" b="1" dirty="0">
                  <a:solidFill>
                    <a:srgbClr val="002060"/>
                  </a:solidFill>
                </a:rPr>
                <a:t> </a:t>
              </a:r>
              <a:r>
                <a:rPr lang="en-US" sz="2400" b="1" dirty="0" err="1">
                  <a:solidFill>
                    <a:srgbClr val="002060"/>
                  </a:solidFill>
                </a:rPr>
                <a:t>thành</a:t>
              </a:r>
              <a:r>
                <a:rPr lang="en-US" sz="2400" b="1" dirty="0">
                  <a:solidFill>
                    <a:srgbClr val="002060"/>
                  </a:solidFill>
                </a:rPr>
                <a:t> </a:t>
              </a:r>
              <a:r>
                <a:rPr lang="en-US" sz="2400" b="1" dirty="0" err="1">
                  <a:solidFill>
                    <a:srgbClr val="002060"/>
                  </a:solidFill>
                </a:rPr>
                <a:t>kiến</a:t>
              </a:r>
              <a:r>
                <a:rPr lang="en-US" sz="2400" b="1" dirty="0">
                  <a:solidFill>
                    <a:srgbClr val="002060"/>
                  </a:solidFill>
                </a:rPr>
                <a:t> </a:t>
              </a:r>
              <a:r>
                <a:rPr lang="en-US" sz="2400" b="1" dirty="0" err="1">
                  <a:solidFill>
                    <a:srgbClr val="002060"/>
                  </a:solidFill>
                </a:rPr>
                <a:t>thức</a:t>
              </a:r>
              <a:endParaRPr lang="en-US" sz="2400" b="1" dirty="0">
                <a:solidFill>
                  <a:srgbClr val="002060"/>
                </a:solidFill>
              </a:endParaRPr>
            </a:p>
          </p:txBody>
        </p:sp>
      </p:grpSp>
      <p:grpSp>
        <p:nvGrpSpPr>
          <p:cNvPr id="15" name="Nhóm 1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2743DAFD-E003-42CA-BE1A-E2285E182AD8}"/>
              </a:ext>
            </a:extLst>
          </p:cNvPr>
          <p:cNvGrpSpPr/>
          <p:nvPr/>
        </p:nvGrpSpPr>
        <p:grpSpPr>
          <a:xfrm>
            <a:off x="6476956" y="1123371"/>
            <a:ext cx="2271617" cy="1061828"/>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615553"/>
            </a:xfrm>
            <a:prstGeom prst="rect">
              <a:avLst/>
            </a:prstGeom>
            <a:noFill/>
          </p:spPr>
          <p:txBody>
            <a:bodyPr wrap="square" rtlCol="0">
              <a:spAutoFit/>
            </a:bodyPr>
            <a:lstStyle/>
            <a:p>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endParaRPr lang="en-US" sz="2400" b="1" dirty="0">
                <a:solidFill>
                  <a:srgbClr val="002060"/>
                </a:solidFill>
              </a:endParaRPr>
            </a:p>
          </p:txBody>
        </p:sp>
      </p:grpSp>
      <p:sp>
        <p:nvSpPr>
          <p:cNvPr id="16" name="Google Shape;162;p2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C0ADFAA8-8CC7-4D2F-BE3A-F51CE7B478C5}"/>
              </a:ext>
            </a:extLst>
          </p:cNvPr>
          <p:cNvSpPr/>
          <p:nvPr/>
        </p:nvSpPr>
        <p:spPr>
          <a:xfrm>
            <a:off x="3397892" y="1733550"/>
            <a:ext cx="1707508" cy="903298"/>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nvGrpSpPr>
          <p:cNvPr id="14" name="Nhóm 1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A49C3E4-32FC-415B-B0A0-356A49F60C39}"/>
              </a:ext>
            </a:extLst>
          </p:cNvPr>
          <p:cNvGrpSpPr/>
          <p:nvPr/>
        </p:nvGrpSpPr>
        <p:grpSpPr>
          <a:xfrm>
            <a:off x="5675243" y="2428277"/>
            <a:ext cx="2271617" cy="1061829"/>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40034" y="2751137"/>
              <a:ext cx="2162013" cy="615553"/>
            </a:xfrm>
            <a:prstGeom prst="rect">
              <a:avLst/>
            </a:prstGeom>
            <a:noFill/>
          </p:spPr>
          <p:txBody>
            <a:bodyPr wrap="square" rtlCol="0">
              <a:spAutoFit/>
            </a:bodyPr>
            <a:lstStyle/>
            <a:p>
              <a:r>
                <a:rPr lang="en-US" sz="2400" b="1" dirty="0" err="1">
                  <a:solidFill>
                    <a:srgbClr val="002060"/>
                  </a:solidFill>
                </a:rPr>
                <a:t>Vận</a:t>
              </a:r>
              <a:r>
                <a:rPr lang="en-US" sz="2400" b="1" dirty="0">
                  <a:solidFill>
                    <a:srgbClr val="002060"/>
                  </a:solidFill>
                </a:rPr>
                <a:t> </a:t>
              </a:r>
              <a:r>
                <a:rPr lang="en-US" sz="2400" b="1" dirty="0" err="1">
                  <a:solidFill>
                    <a:srgbClr val="002060"/>
                  </a:solidFill>
                </a:rPr>
                <a:t>dụng</a:t>
              </a:r>
              <a:r>
                <a:rPr lang="en-US" sz="2400" b="1" dirty="0">
                  <a:solidFill>
                    <a:srgbClr val="002060"/>
                  </a:solidFill>
                </a:rPr>
                <a:t> </a:t>
              </a:r>
            </a:p>
          </p:txBody>
        </p:sp>
      </p:grpSp>
    </p:spTree>
    <p:extLst>
      <p:ext uri="{BB962C8B-B14F-4D97-AF65-F5344CB8AC3E}">
        <p14:creationId xmlns:p14="http://schemas.microsoft.com/office/powerpoint/2010/main" val="1651914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428750" y="628650"/>
            <a:ext cx="31432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4593265" y="1863382"/>
            <a:ext cx="1731335" cy="646331"/>
          </a:xfrm>
          <a:prstGeom prst="rect">
            <a:avLst/>
          </a:prstGeom>
          <a:solidFill>
            <a:srgbClr val="FFFF00"/>
          </a:solidFill>
        </p:spPr>
        <p:txBody>
          <a:bodyPr wrap="square">
            <a:spAutoFit/>
          </a:bodyPr>
          <a:lstStyle/>
          <a:p>
            <a:r>
              <a:rPr lang="en-US" sz="3600" b="1" dirty="0" err="1">
                <a:solidFill>
                  <a:srgbClr val="FF0000"/>
                </a:solidFill>
                <a:latin typeface="Times New Roman" panose="02020603050405020304" pitchFamily="18" charset="0"/>
              </a:rPr>
              <a:t>Mở</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đầu</a:t>
            </a:r>
            <a:endParaRPr lang="en-US" sz="3600" dirty="0"/>
          </a:p>
        </p:txBody>
      </p:sp>
      <p:pic>
        <p:nvPicPr>
          <p:cNvPr id="6" name="Hình ảnh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5276850" y="2633787"/>
            <a:ext cx="2305049" cy="2231484"/>
          </a:xfrm>
          <a:prstGeom prst="ellipse">
            <a:avLst/>
          </a:prstGeom>
        </p:spPr>
      </p:pic>
    </p:spTree>
    <p:extLst>
      <p:ext uri="{BB962C8B-B14F-4D97-AF65-F5344CB8AC3E}">
        <p14:creationId xmlns:p14="http://schemas.microsoft.com/office/powerpoint/2010/main" val="376496433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utoShape 72" descr="OPL20U25GSXzBJYl68kk8uQGfFKzs7yb1M4KJWUiLk6ZEvGF+qCIPSnY57AbBFCvTW2023.15.47+K4lPs7H94VUqPe2XwIsfPRnrXQE//QTEXxb8/8N4CNc6FpgZahzpTjFhMzSA7T/nHJa11DE8Ng2TP3iAmRczFlmslSuUNOgUeb6yRvs0="/>
          <p:cNvSpPr>
            <a:spLocks noChangeArrowheads="1"/>
          </p:cNvSpPr>
          <p:nvPr/>
        </p:nvSpPr>
        <p:spPr bwMode="auto">
          <a:xfrm>
            <a:off x="2286000" y="761350"/>
            <a:ext cx="2050841" cy="1638009"/>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16" name="TextBox 15" descr="OPL20U25GSXzBJYl68kk8uQGfFKzs7yb1M4KJWUiLk6ZEvGF+qCIPSnY57AbBFCvTW2023.15.47+K4lPs7H94VUqPe2XwIsfPRnrXQE//QTEXxb8/8N4CNc6FpgZahzpTjFhMzSA7T/nHJa11DE8Ng2TP3iAmRczFlmslSuUNOgUeb6yRvs0="/>
          <p:cNvSpPr txBox="1"/>
          <p:nvPr/>
        </p:nvSpPr>
        <p:spPr>
          <a:xfrm>
            <a:off x="762000" y="0"/>
            <a:ext cx="7772400" cy="646331"/>
          </a:xfrm>
          <a:prstGeom prst="rect">
            <a:avLst/>
          </a:prstGeom>
          <a:solidFill>
            <a:schemeClr val="accent3">
              <a:lumMod val="20000"/>
              <a:lumOff val="80000"/>
            </a:schemeClr>
          </a:solidFill>
        </p:spPr>
        <p:txBody>
          <a:bodyPr wrap="square" rtlCol="0">
            <a:spAutoFit/>
          </a:bodyPr>
          <a:lstStyle/>
          <a:p>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CHỌN HÌNH MAY MẮN</a:t>
            </a:r>
          </a:p>
        </p:txBody>
      </p:sp>
      <p:sp>
        <p:nvSpPr>
          <p:cNvPr id="45" name="AutoShape 69" descr="OPL20U25GSXzBJYl68kk8uQGfFKzs7yb1M4KJWUiLk6ZEvGF+qCIPSnY57AbBFCvTW2023.15.47+K4lPs7H94VUqPe2XwIsfPRnrXQE//QTEXxb8/8N4CNc6FpgZahzpTjFhMzSA7T/nHJa11DE8Ng2TP3iAmRczFlmslSuUNOgUeb6yRvs0="/>
          <p:cNvSpPr>
            <a:spLocks noChangeArrowheads="1"/>
          </p:cNvSpPr>
          <p:nvPr/>
        </p:nvSpPr>
        <p:spPr bwMode="auto">
          <a:xfrm>
            <a:off x="76200" y="685150"/>
            <a:ext cx="1981200" cy="1676400"/>
          </a:xfrm>
          <a:prstGeom prst="triangle">
            <a:avLst>
              <a:gd name="adj" fmla="val 50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 name="AutoShape 71" descr="OPL20U25GSXzBJYl68kk8uQGfFKzs7yb1M4KJWUiLk6ZEvGF+qCIPSnY57AbBFCvTW2023.15.47+K4lPs7H94VUqPe2XwIsfPRnrXQE//QTEXxb8/8N4CNc6FpgZahzpTjFhMzSA7T/nHJa11DE8Ng2TP3iAmRczFlmslSuUNOgUeb6yRvs0="/>
          <p:cNvSpPr>
            <a:spLocks noChangeArrowheads="1"/>
          </p:cNvSpPr>
          <p:nvPr/>
        </p:nvSpPr>
        <p:spPr bwMode="auto">
          <a:xfrm>
            <a:off x="6858000" y="2877268"/>
            <a:ext cx="2209800" cy="1447800"/>
          </a:xfrm>
          <a:prstGeom prst="diamond">
            <a:avLst/>
          </a:prstGeom>
          <a:solidFill>
            <a:schemeClr val="accent3">
              <a:lumMod val="75000"/>
            </a:schemeClr>
          </a:solidFill>
          <a:ln w="9525">
            <a:solidFill>
              <a:schemeClr val="tx1"/>
            </a:solidFill>
            <a:miter lim="800000"/>
            <a:headEnd/>
            <a:tailEnd/>
          </a:ln>
          <a:effectLst/>
        </p:spPr>
        <p:txBody>
          <a:bodyPr wrap="none" anchor="ctr"/>
          <a:lstStyle/>
          <a:p>
            <a:endParaRPr lang="en-US"/>
          </a:p>
        </p:txBody>
      </p:sp>
      <p:sp>
        <p:nvSpPr>
          <p:cNvPr id="48" name="AutoShape 74" descr="OPL20U25GSXzBJYl68kk8uQGfFKzs7yb1M4KJWUiLk6ZEvGF+qCIPSnY57AbBFCvTW2023.15.47+K4lPs7H94VUqPe2XwIsfPRnrXQE//QTEXxb8/8N4CNc6FpgZahzpTjFhMzSA7T/nHJa11DE8Ng2TP3iAmRczFlmslSuUNOgUeb6yRvs0="/>
          <p:cNvSpPr>
            <a:spLocks noChangeArrowheads="1"/>
          </p:cNvSpPr>
          <p:nvPr/>
        </p:nvSpPr>
        <p:spPr bwMode="auto">
          <a:xfrm>
            <a:off x="4572000" y="856600"/>
            <a:ext cx="2286000" cy="16478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49" name="Oval 75" descr="OPL20U25GSXzBJYl68kk8uQGfFKzs7yb1M4KJWUiLk6ZEvGF+qCIPSnY57AbBFCvTW2023.15.47+K4lPs7H94VUqPe2XwIsfPRnrXQE//QTEXxb8/8N4CNc6FpgZahzpTjFhMzSA7T/nHJa11DE8Ng2TP3iAmRczFlmslSuUNOgUeb6yRvs0="/>
          <p:cNvSpPr>
            <a:spLocks noChangeArrowheads="1"/>
          </p:cNvSpPr>
          <p:nvPr/>
        </p:nvSpPr>
        <p:spPr bwMode="auto">
          <a:xfrm>
            <a:off x="7086600" y="837550"/>
            <a:ext cx="1981200" cy="1752600"/>
          </a:xfrm>
          <a:prstGeom prst="ellipse">
            <a:avLst/>
          </a:prstGeom>
          <a:solidFill>
            <a:srgbClr val="00B050"/>
          </a:solidFill>
          <a:ln w="9525">
            <a:solidFill>
              <a:schemeClr val="tx1"/>
            </a:solidFill>
            <a:round/>
            <a:headEnd/>
            <a:tailEnd/>
          </a:ln>
          <a:effectLst/>
        </p:spPr>
        <p:txBody>
          <a:bodyPr wrap="none" anchor="ctr"/>
          <a:lstStyle/>
          <a:p>
            <a:endParaRPr lang="en-US"/>
          </a:p>
        </p:txBody>
      </p:sp>
      <p:sp>
        <p:nvSpPr>
          <p:cNvPr id="50" name="Rectangle 76" descr="OPL20U25GSXzBJYl68kk8uQGfFKzs7yb1M4KJWUiLk6ZEvGF+qCIPSnY57AbBFCvTW2023.15.47+K4lPs7H94VUqPe2XwIsfPRnrXQE//QTEXxb8/8N4CNc6FpgZahzpTjFhMzSA7T/nHJa11DE8Ng2TP3iAmRczFlmslSuUNOgUeb6yRvs0="/>
          <p:cNvSpPr>
            <a:spLocks noChangeArrowheads="1"/>
          </p:cNvSpPr>
          <p:nvPr/>
        </p:nvSpPr>
        <p:spPr bwMode="auto">
          <a:xfrm>
            <a:off x="4648200" y="2938366"/>
            <a:ext cx="1752600" cy="1219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1" name="TextBox 10" descr="OPL20U25GSXzBJYl68kk8uQGfFKzs7yb1M4KJWUiLk6ZEvGF+qCIPSnY57AbBFCvTW2023.15.47+K4lPs7H94VUqPe2XwIsfPRnrXQE//QTEXxb8/8N4CNc6FpgZahzpTjFhMzSA7T/nHJa11DE8Ng2TP3iAmRczFlmslSuUNOgUeb6yRvs0=">
            <a:hlinkClick r:id="rId3" action="ppaction://hlinksldjump"/>
            <a:extLst>
              <a:ext uri="{FF2B5EF4-FFF2-40B4-BE49-F238E27FC236}">
                <a16:creationId xmlns:a16="http://schemas.microsoft.com/office/drawing/2014/main" id="{3D5107A5-66E2-C943-A443-79979D74D59D}"/>
              </a:ext>
            </a:extLst>
          </p:cNvPr>
          <p:cNvSpPr txBox="1"/>
          <p:nvPr/>
        </p:nvSpPr>
        <p:spPr>
          <a:xfrm>
            <a:off x="3581400" y="4521745"/>
            <a:ext cx="1981200" cy="584775"/>
          </a:xfrm>
          <a:prstGeom prst="rect">
            <a:avLst/>
          </a:prstGeom>
          <a:solidFill>
            <a:srgbClr val="FFFF00"/>
          </a:solidFill>
        </p:spPr>
        <p:txBody>
          <a:bodyPr wrap="square" rtlCol="0">
            <a:spAutoFit/>
          </a:bodyPr>
          <a:lstStyle/>
          <a:p>
            <a:r>
              <a:rPr lang="en-US" sz="3200" b="1" dirty="0" err="1">
                <a:solidFill>
                  <a:srgbClr val="0000FF"/>
                </a:solidFill>
                <a:latin typeface="Times New Roman" panose="02020603050405020304" pitchFamily="18" charset="0"/>
                <a:cs typeface="Times New Roman" panose="02020603050405020304" pitchFamily="18" charset="0"/>
              </a:rPr>
              <a:t>Luật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chơi</a:t>
            </a:r>
            <a:endParaRPr lang="en-US" sz="3200" b="1" dirty="0">
              <a:solidFill>
                <a:srgbClr val="0000FF"/>
              </a:solidFill>
              <a:latin typeface="Times New Roman" panose="02020603050405020304" pitchFamily="18" charset="0"/>
              <a:cs typeface="Times New Roman" panose="02020603050405020304" pitchFamily="18" charset="0"/>
            </a:endParaRPr>
          </a:p>
        </p:txBody>
      </p:sp>
      <p:pic>
        <p:nvPicPr>
          <p:cNvPr id="13" name="Picture 2" descr="OPL20U25GSXzBJYl68kk8uQGfFKzs7yb1M4KJWUiLk6ZEvGF+qCIPSnY57AbBFCvTW2023.15.47+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 y="2516906"/>
            <a:ext cx="2168525" cy="21685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OPL20U25GSXzBJYl68kk8uQGfFKzs7yb1M4KJWUiLk6ZEvGF+qCIPSnY57AbBFCvTW2023.15.47+K4lPs7H94VUqPe2XwIsfPRnrXQE//QTEXxb8/8N4CNc6FpgZahzpTjFhMzSA7T/nHJa11DE8Ng2TP3iAmRczFlmslSuUNOgUeb6yRvs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058" b="88986" l="1752" r="48726"/>
                    </a14:imgEffect>
                  </a14:imgLayer>
                </a14:imgProps>
              </a:ext>
              <a:ext uri="{28A0092B-C50C-407E-A947-70E740481C1C}">
                <a14:useLocalDpi xmlns:a14="http://schemas.microsoft.com/office/drawing/2010/main" val="0"/>
              </a:ext>
            </a:extLst>
          </a:blip>
          <a:srcRect/>
          <a:stretch>
            <a:fillRect/>
          </a:stretch>
        </p:blipFill>
        <p:spPr bwMode="auto">
          <a:xfrm>
            <a:off x="2278117" y="2663651"/>
            <a:ext cx="3417121" cy="176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830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1CADAA8F-0494-BA34-9470-F2CEC920E5D2}"/>
              </a:ext>
            </a:extLst>
          </p:cNvPr>
          <p:cNvSpPr>
            <a:spLocks noGrp="1"/>
          </p:cNvSpPr>
          <p:nvPr>
            <p:ph type="sldNum" sz="quarter" idx="12"/>
          </p:nvPr>
        </p:nvSpPr>
        <p:spPr/>
        <p:txBody>
          <a:bodyPr/>
          <a:lstStyle/>
          <a:p>
            <a:fld id="{CB7C0157-9896-4E3E-9D8C-33984821EAAE}" type="slidenum">
              <a:rPr lang="vi-VN" smtClean="0"/>
              <a:t>7</a:t>
            </a:fld>
            <a:endParaRPr lang="vi-VN"/>
          </a:p>
        </p:txBody>
      </p:sp>
      <p:sp>
        <p:nvSpPr>
          <p:cNvPr id="5" name="TextBox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855AB63-53DC-9909-7750-51A753B82234}"/>
              </a:ext>
            </a:extLst>
          </p:cNvPr>
          <p:cNvSpPr txBox="1"/>
          <p:nvPr/>
        </p:nvSpPr>
        <p:spPr>
          <a:xfrm>
            <a:off x="13255" y="498347"/>
            <a:ext cx="8839200" cy="4201150"/>
          </a:xfrm>
          <a:prstGeom prst="rect">
            <a:avLst/>
          </a:prstGeom>
          <a:noFill/>
        </p:spPr>
        <p:txBody>
          <a:bodyPr wrap="square">
            <a:spAutoFit/>
          </a:bodyPr>
          <a:lstStyle/>
          <a:p>
            <a:pPr algn="just">
              <a:spcBef>
                <a:spcPts val="300"/>
              </a:spcBef>
              <a:spcAft>
                <a:spcPts val="300"/>
              </a:spcAft>
            </a:pPr>
            <a:r>
              <a:rPr lang="en-US" sz="2800" dirty="0">
                <a:solidFill>
                  <a:srgbClr val="0000FF"/>
                </a:solidFill>
                <a:latin typeface="Times New Roman" panose="02020603050405020304" pitchFamily="18" charset="0"/>
                <a:ea typeface="Times New Roman" panose="02020603050405020304" pitchFamily="18" charset="0"/>
              </a:rPr>
              <a:t>- C</a:t>
            </a:r>
            <a:r>
              <a:rPr lang="en-US" sz="2800" dirty="0">
                <a:solidFill>
                  <a:srgbClr val="0000FF"/>
                </a:solidFill>
                <a:effectLst/>
                <a:latin typeface="Times New Roman" panose="02020603050405020304" pitchFamily="18" charset="0"/>
                <a:ea typeface="Times New Roman" panose="02020603050405020304" pitchFamily="18" charset="0"/>
              </a:rPr>
              <a:t>hia </a:t>
            </a:r>
            <a:r>
              <a:rPr lang="en-US" sz="2800" dirty="0" err="1">
                <a:solidFill>
                  <a:srgbClr val="0000FF"/>
                </a:solidFill>
                <a:effectLst/>
                <a:latin typeface="Times New Roman" panose="02020603050405020304" pitchFamily="18" charset="0"/>
                <a:ea typeface="Times New Roman" panose="02020603050405020304" pitchFamily="18" charset="0"/>
              </a:rPr>
              <a:t>lớp</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thành</a:t>
            </a:r>
            <a:r>
              <a:rPr lang="en-US" sz="2800" dirty="0">
                <a:solidFill>
                  <a:srgbClr val="0000FF"/>
                </a:solidFill>
                <a:effectLst/>
                <a:latin typeface="Times New Roman" panose="02020603050405020304" pitchFamily="18" charset="0"/>
                <a:ea typeface="Times New Roman" panose="02020603050405020304" pitchFamily="18" charset="0"/>
              </a:rPr>
              <a:t> 2 </a:t>
            </a:r>
            <a:r>
              <a:rPr lang="en-US" sz="2800" dirty="0" err="1">
                <a:solidFill>
                  <a:srgbClr val="0000FF"/>
                </a:solidFill>
                <a:effectLst/>
                <a:latin typeface="Times New Roman" panose="02020603050405020304" pitchFamily="18" charset="0"/>
                <a:ea typeface="Times New Roman" panose="02020603050405020304" pitchFamily="18" charset="0"/>
              </a:rPr>
              <a:t>đội</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chơi</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mỗi</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đội</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cử</a:t>
            </a:r>
            <a:r>
              <a:rPr lang="en-US" sz="2800" dirty="0">
                <a:solidFill>
                  <a:srgbClr val="0000FF"/>
                </a:solidFill>
                <a:effectLst/>
                <a:latin typeface="Times New Roman" panose="02020603050405020304" pitchFamily="18" charset="0"/>
                <a:ea typeface="Times New Roman" panose="02020603050405020304" pitchFamily="18" charset="0"/>
              </a:rPr>
              <a:t> 1 </a:t>
            </a:r>
            <a:r>
              <a:rPr lang="en-US" sz="2800" dirty="0" err="1">
                <a:solidFill>
                  <a:srgbClr val="0000FF"/>
                </a:solidFill>
                <a:effectLst/>
                <a:latin typeface="Times New Roman" panose="02020603050405020304" pitchFamily="18" charset="0"/>
                <a:ea typeface="Times New Roman" panose="02020603050405020304" pitchFamily="18" charset="0"/>
              </a:rPr>
              <a:t>bạn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đội</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trưởng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lần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lượt</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chọn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các</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hình</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trên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màn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hình</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mỗi</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hình</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ứng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với</a:t>
            </a:r>
            <a:r>
              <a:rPr lang="en-US" sz="2800" dirty="0">
                <a:solidFill>
                  <a:srgbClr val="0000FF"/>
                </a:solidFill>
                <a:effectLst/>
                <a:latin typeface="Times New Roman" panose="02020603050405020304" pitchFamily="18" charset="0"/>
                <a:ea typeface="Times New Roman" panose="02020603050405020304" pitchFamily="18" charset="0"/>
              </a:rPr>
              <a:t> 1 </a:t>
            </a:r>
            <a:r>
              <a:rPr lang="en-US" sz="2800" dirty="0" err="1">
                <a:solidFill>
                  <a:srgbClr val="0000FF"/>
                </a:solidFill>
                <a:effectLst/>
                <a:latin typeface="Times New Roman" panose="02020603050405020304" pitchFamily="18" charset="0"/>
                <a:ea typeface="Times New Roman" panose="02020603050405020304" pitchFamily="18" charset="0"/>
              </a:rPr>
              <a:t>câu</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hỏi</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đội</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trả</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lời</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đúng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mỗi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câu</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được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a:solidFill>
                  <a:srgbClr val="0000FF"/>
                </a:solidFill>
                <a:effectLst/>
                <a:latin typeface="Times New Roman" panose="02020603050405020304" pitchFamily="18" charset="0"/>
                <a:ea typeface="Times New Roman" panose="02020603050405020304" pitchFamily="18" charset="0"/>
              </a:rPr>
              <a:t>5 </a:t>
            </a:r>
            <a:r>
              <a:rPr lang="en-US" sz="2800" dirty="0" err="1">
                <a:solidFill>
                  <a:srgbClr val="0000FF"/>
                </a:solidFill>
                <a:effectLst/>
                <a:latin typeface="Times New Roman" panose="02020603050405020304" pitchFamily="18" charset="0"/>
                <a:ea typeface="Times New Roman" panose="02020603050405020304" pitchFamily="18" charset="0"/>
              </a:rPr>
              <a:t>điểm</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đội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trả</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lời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sai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mỗi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câu</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được</a:t>
            </a:r>
            <a:r>
              <a:rPr lang="en-US" sz="2800" dirty="0">
                <a:solidFill>
                  <a:srgbClr val="0000FF"/>
                </a:solidFill>
                <a:latin typeface="Times New Roman" panose="02020603050405020304" pitchFamily="18" charset="0"/>
                <a:ea typeface="Times New Roman" panose="02020603050405020304" pitchFamily="18" charset="0"/>
              </a:rPr>
              <a:t> 0 </a:t>
            </a:r>
            <a:r>
              <a:rPr lang="en-US" sz="2800" dirty="0" err="1">
                <a:solidFill>
                  <a:srgbClr val="0000FF"/>
                </a:solidFill>
                <a:latin typeface="Times New Roman" panose="02020603050405020304" pitchFamily="18" charset="0"/>
                <a:ea typeface="Times New Roman" panose="02020603050405020304" pitchFamily="18" charset="0"/>
              </a:rPr>
              <a:t>điểm</a:t>
            </a:r>
            <a:r>
              <a:rPr lang="en-US" sz="2800" dirty="0">
                <a:solidFill>
                  <a:srgbClr val="0000FF"/>
                </a:solidFill>
                <a:latin typeface="Times New Roman" panose="02020603050405020304" pitchFamily="18" charset="0"/>
                <a:ea typeface="Times New Roman" panose="02020603050405020304" pitchFamily="18" charset="0"/>
              </a:rPr>
              <a:t>. </a:t>
            </a:r>
            <a:endParaRPr lang="en-US" sz="2800" dirty="0">
              <a:solidFill>
                <a:srgbClr val="0000FF"/>
              </a:solidFill>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Nếu</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chọn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vào</a:t>
            </a:r>
            <a:r>
              <a:rPr lang="en-US" sz="2800" dirty="0">
                <a:solidFill>
                  <a:srgbClr val="0000FF"/>
                </a:solidFill>
                <a:effectLst/>
                <a:latin typeface="Times New Roman" panose="02020603050405020304" pitchFamily="18" charset="0"/>
                <a:ea typeface="Times New Roman" panose="02020603050405020304" pitchFamily="18" charset="0"/>
              </a:rPr>
              <a:t> ô may </a:t>
            </a:r>
            <a:r>
              <a:rPr lang="en-US" sz="2800" dirty="0" err="1">
                <a:solidFill>
                  <a:srgbClr val="0000FF"/>
                </a:solidFill>
                <a:effectLst/>
                <a:latin typeface="Times New Roman" panose="02020603050405020304" pitchFamily="18" charset="0"/>
                <a:ea typeface="Times New Roman" panose="02020603050405020304" pitchFamily="18" charset="0"/>
              </a:rPr>
              <a:t>mắn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các</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bạn</a:t>
            </a:r>
            <a:r>
              <a:rPr lang="en-US" sz="2800" dirty="0">
                <a:solidFill>
                  <a:srgbClr val="0000FF"/>
                </a:solidFill>
                <a:effectLst/>
                <a:latin typeface="Times New Roman" panose="02020603050405020304" pitchFamily="18" charset="0"/>
                <a:ea typeface="Times New Roman" panose="02020603050405020304" pitchFamily="18" charset="0"/>
              </a:rPr>
              <a:t> ko </a:t>
            </a:r>
            <a:r>
              <a:rPr lang="en-US" sz="2800" dirty="0" err="1">
                <a:solidFill>
                  <a:srgbClr val="0000FF"/>
                </a:solidFill>
                <a:effectLst/>
                <a:latin typeface="Times New Roman" panose="02020603050405020304" pitchFamily="18" charset="0"/>
                <a:ea typeface="Times New Roman" panose="02020603050405020304" pitchFamily="18" charset="0"/>
              </a:rPr>
              <a:t>cần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trả</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lời</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câu</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hỏi</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vẫn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được</a:t>
            </a:r>
            <a:r>
              <a:rPr lang="en-US" sz="2800" dirty="0">
                <a:solidFill>
                  <a:srgbClr val="0000FF"/>
                </a:solidFill>
                <a:effectLst/>
                <a:latin typeface="Times New Roman" panose="02020603050405020304" pitchFamily="18" charset="0"/>
                <a:ea typeface="Times New Roman" panose="02020603050405020304" pitchFamily="18" charset="0"/>
              </a:rPr>
              <a:t> 5 </a:t>
            </a:r>
            <a:r>
              <a:rPr lang="en-US" sz="2800" dirty="0" err="1">
                <a:solidFill>
                  <a:srgbClr val="0000FF"/>
                </a:solidFill>
                <a:effectLst/>
                <a:latin typeface="Times New Roman" panose="02020603050405020304" pitchFamily="18" charset="0"/>
                <a:ea typeface="Times New Roman" panose="02020603050405020304" pitchFamily="18" charset="0"/>
              </a:rPr>
              <a:t>điểm</a:t>
            </a:r>
            <a:r>
              <a:rPr lang="en-US" sz="2800" dirty="0">
                <a:solidFill>
                  <a:srgbClr val="0000FF"/>
                </a:solidFill>
                <a:effectLst/>
                <a:latin typeface="Times New Roman" panose="02020603050405020304" pitchFamily="18" charset="0"/>
                <a:ea typeface="Times New Roman" panose="02020603050405020304" pitchFamily="18" charset="0"/>
              </a:rPr>
              <a:t>. </a:t>
            </a:r>
          </a:p>
          <a:p>
            <a:pPr algn="just">
              <a:spcBef>
                <a:spcPts val="300"/>
              </a:spcBef>
              <a:spcAft>
                <a:spcPts val="300"/>
              </a:spcAft>
            </a:pP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Nếu</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chọn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vào</a:t>
            </a:r>
            <a:r>
              <a:rPr lang="en-US" sz="2800" dirty="0">
                <a:solidFill>
                  <a:srgbClr val="0000FF"/>
                </a:solidFill>
                <a:effectLst/>
                <a:latin typeface="Times New Roman" panose="02020603050405020304" pitchFamily="18" charset="0"/>
                <a:ea typeface="Times New Roman" panose="02020603050405020304" pitchFamily="18" charset="0"/>
              </a:rPr>
              <a:t> ô </a:t>
            </a:r>
            <a:r>
              <a:rPr lang="en-US" sz="2800" dirty="0" err="1">
                <a:solidFill>
                  <a:srgbClr val="0000FF"/>
                </a:solidFill>
                <a:effectLst/>
                <a:latin typeface="Times New Roman" panose="02020603050405020304" pitchFamily="18" charset="0"/>
                <a:ea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rPr>
              <a:t> may </a:t>
            </a:r>
            <a:r>
              <a:rPr lang="en-US" sz="2800" dirty="0" err="1">
                <a:solidFill>
                  <a:srgbClr val="0000FF"/>
                </a:solidFill>
                <a:effectLst/>
                <a:latin typeface="Times New Roman" panose="02020603050405020304" pitchFamily="18" charset="0"/>
                <a:ea typeface="Times New Roman" panose="02020603050405020304" pitchFamily="18" charset="0"/>
              </a:rPr>
              <a:t>mắn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các</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bạn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được</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điểm</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và</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nhường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quyền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chọn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cho</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đội</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bên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cạnh</a:t>
            </a:r>
            <a:r>
              <a:rPr lang="en-US" sz="2800" dirty="0">
                <a:solidFill>
                  <a:srgbClr val="0000FF"/>
                </a:solidFill>
                <a:effectLst/>
                <a:latin typeface="Times New Roman" panose="02020603050405020304" pitchFamily="18" charset="0"/>
                <a:ea typeface="Times New Roman" panose="02020603050405020304" pitchFamily="18" charset="0"/>
              </a:rPr>
              <a:t>. </a:t>
            </a:r>
          </a:p>
          <a:p>
            <a:pPr algn="just">
              <a:spcBef>
                <a:spcPts val="300"/>
              </a:spcBef>
              <a:spcAft>
                <a:spcPts val="300"/>
              </a:spcAft>
            </a:pP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Đội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nào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có</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số</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điểm</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cao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nhất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sẽ</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thắng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cuộc</a:t>
            </a:r>
            <a:r>
              <a:rPr lang="en-US" sz="2800" dirty="0">
                <a:solidFill>
                  <a:srgbClr val="0000FF"/>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TextBox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3D5107A5-66E2-C943-A443-79979D74D59D}"/>
              </a:ext>
            </a:extLst>
          </p:cNvPr>
          <p:cNvSpPr txBox="1"/>
          <p:nvPr/>
        </p:nvSpPr>
        <p:spPr>
          <a:xfrm>
            <a:off x="29820" y="4370"/>
            <a:ext cx="1981200" cy="584775"/>
          </a:xfrm>
          <a:prstGeom prst="rect">
            <a:avLst/>
          </a:prstGeom>
          <a:solidFill>
            <a:srgbClr val="FFFF00"/>
          </a:solidFill>
        </p:spPr>
        <p:txBody>
          <a:bodyPr wrap="square" rtlCol="0">
            <a:spAutoFit/>
          </a:bodyPr>
          <a:lstStyle/>
          <a:p>
            <a:r>
              <a:rPr lang="en-US" sz="3200" b="1" dirty="0" err="1">
                <a:solidFill>
                  <a:srgbClr val="0000FF"/>
                </a:solidFill>
                <a:latin typeface="Times New Roman" panose="02020603050405020304" pitchFamily="18" charset="0"/>
                <a:cs typeface="Times New Roman" panose="02020603050405020304" pitchFamily="18" charset="0"/>
              </a:rPr>
              <a:t>Luật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chơi</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7" name="TextBox 6" descr="OPL20U25GSXzBJYl68kk8uQGfFKzs7yb1M4KJWUiLk6ZEvGF+qCIPSnY57AbBFCvTW2023.15.47+K4lPs7H94VUqPe2XwIsfPRnrXQE//QTEXxb8/8N4CNc6FpgZahzpTjFhMzSA7T/nHJa11DE8Ng2TP3iAmRczFlmslSuUNOgUeb6yRvs0=">
            <a:hlinkClick r:id="rId2" action="ppaction://hlinksldjump"/>
            <a:extLst>
              <a:ext uri="{FF2B5EF4-FFF2-40B4-BE49-F238E27FC236}">
                <a16:creationId xmlns:a16="http://schemas.microsoft.com/office/drawing/2014/main" id="{3D5107A5-66E2-C943-A443-79979D74D59D}"/>
              </a:ext>
            </a:extLst>
          </p:cNvPr>
          <p:cNvSpPr txBox="1"/>
          <p:nvPr/>
        </p:nvSpPr>
        <p:spPr>
          <a:xfrm>
            <a:off x="7185991" y="4533043"/>
            <a:ext cx="1981200" cy="584775"/>
          </a:xfrm>
          <a:prstGeom prst="rect">
            <a:avLst/>
          </a:prstGeom>
          <a:solidFill>
            <a:srgbClr val="FFFF00"/>
          </a:solidFill>
        </p:spPr>
        <p:txBody>
          <a:bodyPr wrap="square" rtlCol="0">
            <a:spAutoFit/>
          </a:bodyPr>
          <a:lstStyle/>
          <a:p>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chơi</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121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additive="base">
                                        <p:cTn id="3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in)">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utoShape 72" descr="OPL20U25GSXzBJYl68kk8uQGfFKzs7yb1M4KJWUiLk6ZEvGF+qCIPSnY57AbBFCvTW2023.15.47+K4lPs7H94VUqPe2XwIsfPRnrXQE//QTEXxb8/8N4CNc6FpgZahzpTjFhMzSA7T/nHJa11DE8Ng2TP3iAmRczFlmslSuUNOgUeb6yRvs0=">
            <a:hlinkClick r:id="rId3" action="ppaction://hlinksldjump"/>
          </p:cNvPr>
          <p:cNvSpPr>
            <a:spLocks noChangeArrowheads="1"/>
          </p:cNvSpPr>
          <p:nvPr/>
        </p:nvSpPr>
        <p:spPr bwMode="auto">
          <a:xfrm>
            <a:off x="2521159" y="918697"/>
            <a:ext cx="2050841" cy="1638009"/>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5" name="AutoShape 69" descr="OPL20U25GSXzBJYl68kk8uQGfFKzs7yb1M4KJWUiLk6ZEvGF+qCIPSnY57AbBFCvTW2023.15.47+K4lPs7H94VUqPe2XwIsfPRnrXQE//QTEXxb8/8N4CNc6FpgZahzpTjFhMzSA7T/nHJa11DE8Ng2TP3iAmRczFlmslSuUNOgUeb6yRvs0=">
            <a:hlinkClick r:id="rId4" action="ppaction://hlinksldjump"/>
          </p:cNvPr>
          <p:cNvSpPr>
            <a:spLocks noChangeArrowheads="1"/>
          </p:cNvSpPr>
          <p:nvPr/>
        </p:nvSpPr>
        <p:spPr bwMode="auto">
          <a:xfrm>
            <a:off x="76200" y="664130"/>
            <a:ext cx="1981200" cy="1676400"/>
          </a:xfrm>
          <a:prstGeom prst="triangle">
            <a:avLst>
              <a:gd name="adj" fmla="val 50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AutoShape 71" descr="OPL20U25GSXzBJYl68kk8uQGfFKzs7yb1M4KJWUiLk6ZEvGF+qCIPSnY57AbBFCvTW2023.15.47+K4lPs7H94VUqPe2XwIsfPRnrXQE//QTEXxb8/8N4CNc6FpgZahzpTjFhMzSA7T/nHJa11DE8Ng2TP3iAmRczFlmslSuUNOgUeb6yRvs0=">
            <a:hlinkClick r:id="rId5" action="ppaction://hlinksldjump"/>
          </p:cNvPr>
          <p:cNvSpPr>
            <a:spLocks noChangeArrowheads="1"/>
          </p:cNvSpPr>
          <p:nvPr/>
        </p:nvSpPr>
        <p:spPr bwMode="auto">
          <a:xfrm>
            <a:off x="6810703" y="3280848"/>
            <a:ext cx="2209800" cy="1447800"/>
          </a:xfrm>
          <a:prstGeom prst="diamond">
            <a:avLst/>
          </a:prstGeom>
          <a:solidFill>
            <a:schemeClr val="accent3">
              <a:lumMod val="75000"/>
            </a:schemeClr>
          </a:solidFill>
          <a:ln w="9525">
            <a:solidFill>
              <a:schemeClr val="tx1"/>
            </a:solidFill>
            <a:miter lim="800000"/>
            <a:headEnd/>
            <a:tailEnd/>
          </a:ln>
          <a:effectLst/>
        </p:spPr>
        <p:txBody>
          <a:bodyPr wrap="none" anchor="ctr"/>
          <a:lstStyle/>
          <a:p>
            <a:endParaRPr lang="en-US"/>
          </a:p>
        </p:txBody>
      </p:sp>
      <p:sp>
        <p:nvSpPr>
          <p:cNvPr id="48" name="AutoShape 74" descr="OPL20U25GSXzBJYl68kk8uQGfFKzs7yb1M4KJWUiLk6ZEvGF+qCIPSnY57AbBFCvTW2023.15.47+K4lPs7H94VUqPe2XwIsfPRnrXQE//QTEXxb8/8N4CNc6FpgZahzpTjFhMzSA7T/nHJa11DE8Ng2TP3iAmRczFlmslSuUNOgUeb6yRvs0=">
            <a:hlinkClick r:id="rId6" action="ppaction://hlinksldjump"/>
          </p:cNvPr>
          <p:cNvSpPr>
            <a:spLocks noChangeArrowheads="1"/>
          </p:cNvSpPr>
          <p:nvPr/>
        </p:nvSpPr>
        <p:spPr bwMode="auto">
          <a:xfrm>
            <a:off x="4572000" y="835580"/>
            <a:ext cx="2286000" cy="16478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49" name="Oval 75" descr="OPL20U25GSXzBJYl68kk8uQGfFKzs7yb1M4KJWUiLk6ZEvGF+qCIPSnY57AbBFCvTW2023.15.47+K4lPs7H94VUqPe2XwIsfPRnrXQE//QTEXxb8/8N4CNc6FpgZahzpTjFhMzSA7T/nHJa11DE8Ng2TP3iAmRczFlmslSuUNOgUeb6yRvs0=">
            <a:hlinkClick r:id="rId7" action="ppaction://hlinksldjump"/>
          </p:cNvPr>
          <p:cNvSpPr>
            <a:spLocks noChangeArrowheads="1"/>
          </p:cNvSpPr>
          <p:nvPr/>
        </p:nvSpPr>
        <p:spPr bwMode="auto">
          <a:xfrm>
            <a:off x="7086600" y="816530"/>
            <a:ext cx="1981200" cy="1752600"/>
          </a:xfrm>
          <a:prstGeom prst="ellipse">
            <a:avLst/>
          </a:prstGeom>
          <a:solidFill>
            <a:srgbClr val="00B050"/>
          </a:solidFill>
          <a:ln w="9525">
            <a:solidFill>
              <a:schemeClr val="tx1"/>
            </a:solidFill>
            <a:round/>
            <a:headEnd/>
            <a:tailEnd/>
          </a:ln>
          <a:effectLst/>
        </p:spPr>
        <p:txBody>
          <a:bodyPr wrap="none" anchor="ctr"/>
          <a:lstStyle/>
          <a:p>
            <a:endParaRPr lang="en-US"/>
          </a:p>
        </p:txBody>
      </p:sp>
      <p:sp>
        <p:nvSpPr>
          <p:cNvPr id="50" name="Rectangle 76" descr="OPL20U25GSXzBJYl68kk8uQGfFKzs7yb1M4KJWUiLk6ZEvGF+qCIPSnY57AbBFCvTW2023.15.47+K4lPs7H94VUqPe2XwIsfPRnrXQE//QTEXxb8/8N4CNc6FpgZahzpTjFhMzSA7T/nHJa11DE8Ng2TP3iAmRczFlmslSuUNOgUeb6yRvs0=">
            <a:hlinkClick r:id="rId8" action="ppaction://hlinksldjump"/>
          </p:cNvPr>
          <p:cNvSpPr>
            <a:spLocks noChangeArrowheads="1"/>
          </p:cNvSpPr>
          <p:nvPr/>
        </p:nvSpPr>
        <p:spPr bwMode="auto">
          <a:xfrm>
            <a:off x="4608134" y="3395148"/>
            <a:ext cx="1752600" cy="1219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1" name="TextBox 10" descr="OPL20U25GSXzBJYl68kk8uQGfFKzs7yb1M4KJWUiLk6ZEvGF+qCIPSnY57AbBFCvTW2023.15.47+K4lPs7H94VUqPe2XwIsfPRnrXQE//QTEXxb8/8N4CNc6FpgZahzpTjFhMzSA7T/nHJa11DE8Ng2TP3iAmRczFlmslSuUNOgUeb6yRvs0="/>
          <p:cNvSpPr txBox="1"/>
          <p:nvPr/>
        </p:nvSpPr>
        <p:spPr>
          <a:xfrm>
            <a:off x="685800" y="15656"/>
            <a:ext cx="7772400" cy="646331"/>
          </a:xfrm>
          <a:prstGeom prst="rect">
            <a:avLst/>
          </a:prstGeom>
          <a:solidFill>
            <a:schemeClr val="accent3">
              <a:lumMod val="20000"/>
              <a:lumOff val="80000"/>
            </a:schemeClr>
          </a:solidFill>
        </p:spPr>
        <p:txBody>
          <a:bodyPr wrap="square" rtlCol="0">
            <a:spAutoFit/>
          </a:bodyPr>
          <a:lstStyle/>
          <a:p>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CHỌN HÌNH MAY MẮN</a:t>
            </a:r>
          </a:p>
        </p:txBody>
      </p:sp>
      <p:sp>
        <p:nvSpPr>
          <p:cNvPr id="3" name="Notched Right Arrow 2" descr="OPL20U25GSXzBJYl68kk8uQGfFKzs7yb1M4KJWUiLk6ZEvGF+qCIPSnY57AbBFCvTW2023.15.47+K4lPs7H94VUqPe2XwIsfPRnrXQE//QTEXxb8/8N4CNc6FpgZahzpTjFhMzSA7T/nHJa11DE8Ng2TP3iAmRczFlmslSuUNOgUeb6yRvs0=">
            <a:hlinkClick r:id="rId9" action="ppaction://hlinksldjump"/>
          </p:cNvPr>
          <p:cNvSpPr/>
          <p:nvPr/>
        </p:nvSpPr>
        <p:spPr>
          <a:xfrm>
            <a:off x="8786648" y="4857273"/>
            <a:ext cx="304800" cy="246813"/>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OPL20U25GSXzBJYl68kk8uQGfFKzs7yb1M4KJWUiLk6ZEvGF+qCIPSnY57AbBFCvTW2023.15.47+K4lPs7H94VUqPe2XwIsfPRnrXQE//QTEXxb8/8N4CNc6FpgZahzpTjFhMzSA7T/nHJa11DE8Ng2TP3iAmRczFlmslSuUNOgUeb6yRvs0=">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166" y="2852508"/>
            <a:ext cx="2168525" cy="21685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OPL20U25GSXzBJYl68kk8uQGfFKzs7yb1M4KJWUiLk6ZEvGF+qCIPSnY57AbBFCvTW2023.15.47+K4lPs7H94VUqPe2XwIsfPRnrXQE//QTEXxb8/8N4CNc6FpgZahzpTjFhMzSA7T/nHJa11DE8Ng2TP3iAmRczFlmslSuUNOgUeb6yRvs0=">
            <a:hlinkClick r:id="rId12"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4058" b="88986" l="1752" r="48726"/>
                    </a14:imgEffect>
                  </a14:imgLayer>
                </a14:imgProps>
              </a:ext>
              <a:ext uri="{28A0092B-C50C-407E-A947-70E740481C1C}">
                <a14:useLocalDpi xmlns:a14="http://schemas.microsoft.com/office/drawing/2010/main" val="0"/>
              </a:ext>
            </a:extLst>
          </a:blip>
          <a:srcRect/>
          <a:stretch>
            <a:fillRect/>
          </a:stretch>
        </p:blipFill>
        <p:spPr bwMode="auto">
          <a:xfrm>
            <a:off x="1981200" y="2882419"/>
            <a:ext cx="4336841" cy="224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628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8" restart="whenNotActive" fill="hold" evtFilter="cancelBubble" nodeType="interactiveSeq">
                <p:stCondLst>
                  <p:cond evt="onClick" delay="0">
                    <p:tgtEl>
                      <p:spTgt spid="3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9"/>
                                        </p:tgtEl>
                                      </p:cBhvr>
                                    </p:animEffect>
                                    <p:set>
                                      <p:cBhvr>
                                        <p:cTn id="1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4" restart="whenNotActive" fill="hold" evtFilter="cancelBubble" nodeType="interactiveSeq">
                <p:stCondLst>
                  <p:cond evt="onClick" delay="0">
                    <p:tgtEl>
                      <p:spTgt spid="4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8"/>
                                        </p:tgtEl>
                                      </p:cBhvr>
                                    </p:animEffect>
                                    <p:set>
                                      <p:cBhvr>
                                        <p:cTn id="1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0" restart="whenNotActive" fill="hold" evtFilter="cancelBubble" nodeType="interactiveSeq">
                <p:stCondLst>
                  <p:cond evt="onClick" delay="0">
                    <p:tgtEl>
                      <p:spTgt spid="4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9"/>
                                        </p:tgtEl>
                                      </p:cBhvr>
                                    </p:animEffect>
                                    <p:set>
                                      <p:cBhvr>
                                        <p:cTn id="2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6" restart="whenNotActive" fill="hold" evtFilter="cancelBubble" nodeType="interactiveSeq">
                <p:stCondLst>
                  <p:cond evt="onClick" delay="0">
                    <p:tgtEl>
                      <p:spTgt spid="174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7410"/>
                                        </p:tgtEl>
                                      </p:cBhvr>
                                    </p:animEffect>
                                    <p:set>
                                      <p:cBhvr>
                                        <p:cTn id="31" dur="1" fill="hold">
                                          <p:stCondLst>
                                            <p:cond delay="499"/>
                                          </p:stCondLst>
                                        </p:cTn>
                                        <p:tgtEl>
                                          <p:spTgt spid="17410"/>
                                        </p:tgtEl>
                                        <p:attrNameLst>
                                          <p:attrName>style.visibility</p:attrName>
                                        </p:attrNameLst>
                                      </p:cBhvr>
                                      <p:to>
                                        <p:strVal val="hidden"/>
                                      </p:to>
                                    </p:set>
                                  </p:childTnLst>
                                </p:cTn>
                              </p:par>
                            </p:childTnLst>
                          </p:cTn>
                        </p:par>
                      </p:childTnLst>
                    </p:cTn>
                  </p:par>
                </p:childTnLst>
              </p:cTn>
              <p:nextCondLst>
                <p:cond evt="onClick" delay="0">
                  <p:tgtEl>
                    <p:spTgt spid="17410"/>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5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50"/>
                                        </p:tgtEl>
                                      </p:cBhvr>
                                    </p:animEffect>
                                    <p:set>
                                      <p:cBhvr>
                                        <p:cTn id="43"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44" restart="whenNotActive" fill="hold" evtFilter="cancelBubble" nodeType="interactiveSeq">
                <p:stCondLst>
                  <p:cond evt="onClick" delay="0">
                    <p:tgtEl>
                      <p:spTgt spid="46"/>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6"/>
                                        </p:tgtEl>
                                      </p:cBhvr>
                                    </p:animEffect>
                                    <p:set>
                                      <p:cBhvr>
                                        <p:cTn id="4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39" grpId="0" animBg="1"/>
      <p:bldP spid="45" grpId="0" animBg="1"/>
      <p:bldP spid="46" grpId="0" animBg="1"/>
      <p:bldP spid="48" grpId="0" animBg="1"/>
      <p:bldP spid="49"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descr="OPL20U25GSXzBJYl68kk8uQGfFKzs7yb1M4KJWUiLk6ZEvGF+qCIPSnY57AbBFCvTW2023.15.47+K4lPs7H94VUqPe2XwIsfPRnrXQE//QTEXxb8/8N4CNc6FpgZahzpTjFhMzSA7T/nHJa11DE8Ng2TP3iAmRczFlmslSuUNOgUeb6yRvs0="/>
          <p:cNvSpPr>
            <a:spLocks noChangeArrowheads="1"/>
          </p:cNvSpPr>
          <p:nvPr/>
        </p:nvSpPr>
        <p:spPr bwMode="auto">
          <a:xfrm>
            <a:off x="228600" y="438150"/>
            <a:ext cx="8763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vòi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x (</a:t>
            </a:r>
            <a:r>
              <a:rPr lang="en-US" sz="3200" dirty="0" err="1">
                <a:latin typeface="Times New Roman" pitchFamily="18" charset="0"/>
                <a:cs typeface="Times New Roman" pitchFamily="18" charset="0"/>
              </a:rPr>
              <a:t>giờ</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cạn</a:t>
            </a:r>
            <a:r>
              <a:rPr lang="en-US" sz="3200" dirty="0">
                <a:latin typeface="Times New Roman" pitchFamily="18" charset="0"/>
                <a:cs typeface="Times New Roman" pitchFamily="18" charset="0"/>
              </a:rPr>
              <a:t>. </a:t>
            </a:r>
          </a:p>
          <a:p>
            <a:pPr lvl="0" algn="just" fontAlgn="base">
              <a:spcBef>
                <a:spcPct val="0"/>
              </a:spcBef>
              <a:spcAft>
                <a:spcPct val="0"/>
              </a:spcAft>
            </a:pP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giờ</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vòi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bao </a:t>
            </a:r>
            <a:r>
              <a:rPr lang="en-US" sz="3200" dirty="0" err="1">
                <a:latin typeface="Times New Roman" pitchFamily="18" charset="0"/>
                <a:cs typeface="Times New Roman" pitchFamily="18" charset="0"/>
              </a:rPr>
              <a:t>nhiêu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bể</a:t>
            </a:r>
            <a:r>
              <a:rPr lang="en-US" sz="3200" dirty="0">
                <a:latin typeface="Times New Roman" pitchFamily="18" charset="0"/>
                <a:cs typeface="Times New Roman" pitchFamily="18" charset="0"/>
              </a:rPr>
              <a:t>? </a:t>
            </a:r>
            <a:endParaRPr kumimoji="0" lang="en-US" sz="3200" b="0" i="0" u="none" strike="noStrike" cap="none" normalizeH="0" baseline="0" dirty="0">
              <a:ln>
                <a:noFill/>
              </a:ln>
              <a:effectLst/>
              <a:latin typeface="Times New Roman" pitchFamily="18" charset="0"/>
              <a:cs typeface="Times New Roman" pitchFamily="18" charset="0"/>
            </a:endParaRPr>
          </a:p>
        </p:txBody>
      </p:sp>
      <p:graphicFrame>
        <p:nvGraphicFramePr>
          <p:cNvPr id="2" name="Object 1"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4017907274"/>
              </p:ext>
            </p:extLst>
          </p:nvPr>
        </p:nvGraphicFramePr>
        <p:xfrm>
          <a:off x="4730750" y="2117725"/>
          <a:ext cx="298450" cy="1021013"/>
        </p:xfrm>
        <a:graphic>
          <a:graphicData uri="http://schemas.openxmlformats.org/presentationml/2006/ole">
            <mc:AlternateContent xmlns:mc="http://schemas.openxmlformats.org/markup-compatibility/2006">
              <mc:Choice xmlns:v="urn:schemas-microsoft-com:vml" Requires="v">
                <p:oleObj name="Equation" r:id="rId5" imgW="241200" imgH="825480" progId="Equation.DSMT4">
                  <p:embed/>
                </p:oleObj>
              </mc:Choice>
              <mc:Fallback>
                <p:oleObj name="Equation" r:id="rId5" imgW="241200" imgH="825480" progId="Equation.DSMT4">
                  <p:embed/>
                  <p:pic>
                    <p:nvPicPr>
                      <p:cNvPr id="0" name=""/>
                      <p:cNvPicPr/>
                      <p:nvPr/>
                    </p:nvPicPr>
                    <p:blipFill>
                      <a:blip r:embed="rId6"/>
                      <a:stretch>
                        <a:fillRect/>
                      </a:stretch>
                    </p:blipFill>
                    <p:spPr>
                      <a:xfrm>
                        <a:off x="4730750" y="2117725"/>
                        <a:ext cx="298450" cy="1021013"/>
                      </a:xfrm>
                      <a:prstGeom prst="rect">
                        <a:avLst/>
                      </a:prstGeom>
                    </p:spPr>
                  </p:pic>
                </p:oleObj>
              </mc:Fallback>
            </mc:AlternateContent>
          </a:graphicData>
        </a:graphic>
      </p:graphicFrame>
      <p:sp>
        <p:nvSpPr>
          <p:cNvPr id="7" name="Rounded Rectangle 6"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15</a:t>
            </a:r>
          </a:p>
        </p:txBody>
      </p:sp>
      <p:sp>
        <p:nvSpPr>
          <p:cNvPr id="8" name="Rounded Rectangle 7"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14</a:t>
            </a:r>
          </a:p>
        </p:txBody>
      </p:sp>
      <p:sp>
        <p:nvSpPr>
          <p:cNvPr id="10" name="Rounded Rectangle 9"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13</a:t>
            </a:r>
          </a:p>
        </p:txBody>
      </p:sp>
      <p:sp>
        <p:nvSpPr>
          <p:cNvPr id="11" name="Rounded Rectangle 10"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12</a:t>
            </a:r>
          </a:p>
        </p:txBody>
      </p:sp>
      <p:sp>
        <p:nvSpPr>
          <p:cNvPr id="12" name="Rounded Rectangle 11"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11</a:t>
            </a:r>
          </a:p>
        </p:txBody>
      </p:sp>
      <p:sp>
        <p:nvSpPr>
          <p:cNvPr id="13" name="Rounded Rectangle 12"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10</a:t>
            </a:r>
          </a:p>
        </p:txBody>
      </p:sp>
      <p:sp>
        <p:nvSpPr>
          <p:cNvPr id="14" name="Rounded Rectangle 13"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09</a:t>
            </a:r>
          </a:p>
        </p:txBody>
      </p:sp>
      <p:sp>
        <p:nvSpPr>
          <p:cNvPr id="15" name="Rounded Rectangle 14" descr="OPL20U25GSXzBJYl68kk8uQGfFKzs7yb1M4KJWUiLk6ZEvGF+qCIPSnY57AbBFCvTW2023.15.47+K4lPs7H94VUqPe2XwIsfPRnrXQE//QTEXxb8/8N4CNc6FpgZahzpTjFhMzSA7T/nHJa11DE8Ng2TP3iAmRczFlmslSuUNOgUeb6yRvs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08</a:t>
            </a:r>
          </a:p>
        </p:txBody>
      </p:sp>
      <p:sp>
        <p:nvSpPr>
          <p:cNvPr id="16" name="Rounded Rectangle 15"/>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07</a:t>
            </a:r>
          </a:p>
        </p:txBody>
      </p:sp>
      <p:sp>
        <p:nvSpPr>
          <p:cNvPr id="17" name="Rounded Rectangle 16"/>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06</a:t>
            </a:r>
          </a:p>
        </p:txBody>
      </p:sp>
      <p:sp>
        <p:nvSpPr>
          <p:cNvPr id="18" name="Rounded Rectangle 17"/>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05</a:t>
            </a:r>
          </a:p>
        </p:txBody>
      </p:sp>
      <p:sp>
        <p:nvSpPr>
          <p:cNvPr id="19" name="Rounded Rectangle 18"/>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04</a:t>
            </a:r>
          </a:p>
        </p:txBody>
      </p:sp>
      <p:sp>
        <p:nvSpPr>
          <p:cNvPr id="20" name="Rounded Rectangle 19"/>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03</a:t>
            </a:r>
          </a:p>
        </p:txBody>
      </p:sp>
      <p:sp>
        <p:nvSpPr>
          <p:cNvPr id="21" name="Rounded Rectangle 20"/>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02</a:t>
            </a:r>
          </a:p>
        </p:txBody>
      </p:sp>
      <p:sp>
        <p:nvSpPr>
          <p:cNvPr id="22" name="Rounded Rectangle 21"/>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01</a:t>
            </a:r>
          </a:p>
        </p:txBody>
      </p:sp>
      <p:sp>
        <p:nvSpPr>
          <p:cNvPr id="23" name="Rounded Rectangle 22"/>
          <p:cNvSpPr/>
          <p:nvPr/>
        </p:nvSpPr>
        <p:spPr>
          <a:xfrm>
            <a:off x="304800" y="3773129"/>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00</a:t>
            </a:r>
          </a:p>
        </p:txBody>
      </p:sp>
      <p:pic>
        <p:nvPicPr>
          <p:cNvPr id="24" name="Picture 2" descr="Káº¿t quáº£ hÃ¬nh áº£nh cho icon Äá»ng há»"/>
          <p:cNvPicPr>
            <a:picLocks noChangeAspect="1" noChangeArrowheads="1"/>
          </p:cNvPicPr>
          <p:nvPr/>
        </p:nvPicPr>
        <p:blipFill>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45262" y="4421817"/>
            <a:ext cx="592021" cy="592931"/>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Home 2">
            <a:hlinkClick r:id="rId8" action="ppaction://hlinksldjump" highlightClick="1"/>
          </p:cNvPr>
          <p:cNvSpPr/>
          <p:nvPr/>
        </p:nvSpPr>
        <p:spPr>
          <a:xfrm>
            <a:off x="8534400" y="4629150"/>
            <a:ext cx="533400" cy="38559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9710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11" presetClass="entr" presetSubtype="0" fill="hold" grpId="0" nodeType="afterEffect">
                                  <p:stCondLst>
                                    <p:cond delay="0"/>
                                  </p:stCondLst>
                                  <p:childTnLst>
                                    <p:set>
                                      <p:cBhvr>
                                        <p:cTn id="11" dur="1000">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2" fill="hold">
                            <p:stCondLst>
                              <p:cond delay="1000"/>
                            </p:stCondLst>
                            <p:childTnLst>
                              <p:par>
                                <p:cTn id="13" presetID="11" presetClass="entr" presetSubtype="0" fill="hold" grpId="0" nodeType="afterEffect">
                                  <p:stCondLst>
                                    <p:cond delay="0"/>
                                  </p:stCondLst>
                                  <p:childTnLst>
                                    <p:set>
                                      <p:cBhvr>
                                        <p:cTn id="14" dur="1000">
                                          <p:stCondLst>
                                            <p:cond delay="0"/>
                                          </p:stCondLst>
                                        </p:cTn>
                                        <p:tgtEl>
                                          <p:spTgt spid="8"/>
                                        </p:tgtEl>
                                        <p:attrNameLst>
                                          <p:attrName>style.visibility</p:attrName>
                                        </p:attrNameLst>
                                      </p:cBhvr>
                                      <p:to>
                                        <p:strVal val="visible"/>
                                      </p:to>
                                    </p:set>
                                  </p:childTnLst>
                                </p:cTn>
                              </p:par>
                            </p:childTnLst>
                          </p:cTn>
                        </p:par>
                        <p:par>
                          <p:cTn id="15" fill="hold">
                            <p:stCondLst>
                              <p:cond delay="2000"/>
                            </p:stCondLst>
                            <p:childTnLst>
                              <p:par>
                                <p:cTn id="16" presetID="11" presetClass="entr" presetSubtype="0" fill="hold" grpId="0" nodeType="afterEffect">
                                  <p:stCondLst>
                                    <p:cond delay="0"/>
                                  </p:stCondLst>
                                  <p:childTnLst>
                                    <p:set>
                                      <p:cBhvr>
                                        <p:cTn id="17" dur="1000">
                                          <p:stCondLst>
                                            <p:cond delay="0"/>
                                          </p:stCondLst>
                                        </p:cTn>
                                        <p:tgtEl>
                                          <p:spTgt spid="10"/>
                                        </p:tgtEl>
                                        <p:attrNameLst>
                                          <p:attrName>style.visibility</p:attrName>
                                        </p:attrNameLst>
                                      </p:cBhvr>
                                      <p:to>
                                        <p:strVal val="visible"/>
                                      </p:to>
                                    </p:set>
                                  </p:childTnLst>
                                </p:cTn>
                              </p:par>
                            </p:childTnLst>
                          </p:cTn>
                        </p:par>
                        <p:par>
                          <p:cTn id="18" fill="hold">
                            <p:stCondLst>
                              <p:cond delay="3000"/>
                            </p:stCondLst>
                            <p:childTnLst>
                              <p:par>
                                <p:cTn id="19" presetID="11" presetClass="entr" presetSubtype="0" fill="hold" grpId="0" nodeType="afterEffect">
                                  <p:stCondLst>
                                    <p:cond delay="0"/>
                                  </p:stCondLst>
                                  <p:childTnLst>
                                    <p:set>
                                      <p:cBhvr>
                                        <p:cTn id="20" dur="1000">
                                          <p:stCondLst>
                                            <p:cond delay="0"/>
                                          </p:stCondLst>
                                        </p:cTn>
                                        <p:tgtEl>
                                          <p:spTgt spid="11"/>
                                        </p:tgtEl>
                                        <p:attrNameLst>
                                          <p:attrName>style.visibility</p:attrName>
                                        </p:attrNameLst>
                                      </p:cBhvr>
                                      <p:to>
                                        <p:strVal val="visible"/>
                                      </p:to>
                                    </p:set>
                                  </p:childTnLst>
                                </p:cTn>
                              </p:par>
                            </p:childTnLst>
                          </p:cTn>
                        </p:par>
                        <p:par>
                          <p:cTn id="21" fill="hold">
                            <p:stCondLst>
                              <p:cond delay="4000"/>
                            </p:stCondLst>
                            <p:childTnLst>
                              <p:par>
                                <p:cTn id="22" presetID="11" presetClass="entr" presetSubtype="0" fill="hold" grpId="0" nodeType="afterEffect">
                                  <p:stCondLst>
                                    <p:cond delay="0"/>
                                  </p:stCondLst>
                                  <p:childTnLst>
                                    <p:set>
                                      <p:cBhvr>
                                        <p:cTn id="23" dur="1000">
                                          <p:stCondLst>
                                            <p:cond delay="0"/>
                                          </p:stCondLst>
                                        </p:cTn>
                                        <p:tgtEl>
                                          <p:spTgt spid="12"/>
                                        </p:tgtEl>
                                        <p:attrNameLst>
                                          <p:attrName>style.visibility</p:attrName>
                                        </p:attrNameLst>
                                      </p:cBhvr>
                                      <p:to>
                                        <p:strVal val="visible"/>
                                      </p:to>
                                    </p:set>
                                  </p:childTnLst>
                                </p:cTn>
                              </p:par>
                            </p:childTnLst>
                          </p:cTn>
                        </p:par>
                        <p:par>
                          <p:cTn id="24" fill="hold">
                            <p:stCondLst>
                              <p:cond delay="5000"/>
                            </p:stCondLst>
                            <p:childTnLst>
                              <p:par>
                                <p:cTn id="25" presetID="11" presetClass="entr" presetSubtype="0" fill="hold" grpId="0" nodeType="afterEffect">
                                  <p:stCondLst>
                                    <p:cond delay="0"/>
                                  </p:stCondLst>
                                  <p:childTnLst>
                                    <p:set>
                                      <p:cBhvr>
                                        <p:cTn id="26" dur="1000">
                                          <p:stCondLst>
                                            <p:cond delay="0"/>
                                          </p:stCondLst>
                                        </p:cTn>
                                        <p:tgtEl>
                                          <p:spTgt spid="13"/>
                                        </p:tgtEl>
                                        <p:attrNameLst>
                                          <p:attrName>style.visibility</p:attrName>
                                        </p:attrNameLst>
                                      </p:cBhvr>
                                      <p:to>
                                        <p:strVal val="visible"/>
                                      </p:to>
                                    </p:set>
                                  </p:childTnLst>
                                </p:cTn>
                              </p:par>
                            </p:childTnLst>
                          </p:cTn>
                        </p:par>
                        <p:par>
                          <p:cTn id="27" fill="hold">
                            <p:stCondLst>
                              <p:cond delay="6000"/>
                            </p:stCondLst>
                            <p:childTnLst>
                              <p:par>
                                <p:cTn id="28" presetID="11" presetClass="entr" presetSubtype="0" fill="hold" grpId="0" nodeType="afterEffect">
                                  <p:stCondLst>
                                    <p:cond delay="0"/>
                                  </p:stCondLst>
                                  <p:childTnLst>
                                    <p:set>
                                      <p:cBhvr>
                                        <p:cTn id="29" dur="1000">
                                          <p:stCondLst>
                                            <p:cond delay="0"/>
                                          </p:stCondLst>
                                        </p:cTn>
                                        <p:tgtEl>
                                          <p:spTgt spid="14"/>
                                        </p:tgtEl>
                                        <p:attrNameLst>
                                          <p:attrName>style.visibility</p:attrName>
                                        </p:attrNameLst>
                                      </p:cBhvr>
                                      <p:to>
                                        <p:strVal val="visible"/>
                                      </p:to>
                                    </p:set>
                                  </p:childTnLst>
                                </p:cTn>
                              </p:par>
                            </p:childTnLst>
                          </p:cTn>
                        </p:par>
                        <p:par>
                          <p:cTn id="30" fill="hold">
                            <p:stCondLst>
                              <p:cond delay="7000"/>
                            </p:stCondLst>
                            <p:childTnLst>
                              <p:par>
                                <p:cTn id="31" presetID="11" presetClass="entr" presetSubtype="0" fill="hold" grpId="0" nodeType="afterEffect">
                                  <p:stCondLst>
                                    <p:cond delay="0"/>
                                  </p:stCondLst>
                                  <p:childTnLst>
                                    <p:set>
                                      <p:cBhvr>
                                        <p:cTn id="32" dur="1000">
                                          <p:stCondLst>
                                            <p:cond delay="0"/>
                                          </p:stCondLst>
                                        </p:cTn>
                                        <p:tgtEl>
                                          <p:spTgt spid="15"/>
                                        </p:tgtEl>
                                        <p:attrNameLst>
                                          <p:attrName>style.visibility</p:attrName>
                                        </p:attrNameLst>
                                      </p:cBhvr>
                                      <p:to>
                                        <p:strVal val="visible"/>
                                      </p:to>
                                    </p:set>
                                  </p:childTnLst>
                                </p:cTn>
                              </p:par>
                            </p:childTnLst>
                          </p:cTn>
                        </p:par>
                        <p:par>
                          <p:cTn id="33" fill="hold">
                            <p:stCondLst>
                              <p:cond delay="8000"/>
                            </p:stCondLst>
                            <p:childTnLst>
                              <p:par>
                                <p:cTn id="34" presetID="11" presetClass="entr" presetSubtype="0" fill="hold" grpId="0" nodeType="afterEffect">
                                  <p:stCondLst>
                                    <p:cond delay="0"/>
                                  </p:stCondLst>
                                  <p:childTnLst>
                                    <p:set>
                                      <p:cBhvr>
                                        <p:cTn id="35" dur="1000">
                                          <p:stCondLst>
                                            <p:cond delay="0"/>
                                          </p:stCondLst>
                                        </p:cTn>
                                        <p:tgtEl>
                                          <p:spTgt spid="16"/>
                                        </p:tgtEl>
                                        <p:attrNameLst>
                                          <p:attrName>style.visibility</p:attrName>
                                        </p:attrNameLst>
                                      </p:cBhvr>
                                      <p:to>
                                        <p:strVal val="visible"/>
                                      </p:to>
                                    </p:set>
                                  </p:childTnLst>
                                </p:cTn>
                              </p:par>
                            </p:childTnLst>
                          </p:cTn>
                        </p:par>
                        <p:par>
                          <p:cTn id="36" fill="hold">
                            <p:stCondLst>
                              <p:cond delay="9000"/>
                            </p:stCondLst>
                            <p:childTnLst>
                              <p:par>
                                <p:cTn id="37" presetID="11" presetClass="entr" presetSubtype="0" fill="hold" grpId="0" nodeType="afterEffect">
                                  <p:stCondLst>
                                    <p:cond delay="0"/>
                                  </p:stCondLst>
                                  <p:childTnLst>
                                    <p:set>
                                      <p:cBhvr>
                                        <p:cTn id="38" dur="1000">
                                          <p:stCondLst>
                                            <p:cond delay="0"/>
                                          </p:stCondLst>
                                        </p:cTn>
                                        <p:tgtEl>
                                          <p:spTgt spid="17"/>
                                        </p:tgtEl>
                                        <p:attrNameLst>
                                          <p:attrName>style.visibility</p:attrName>
                                        </p:attrNameLst>
                                      </p:cBhvr>
                                      <p:to>
                                        <p:strVal val="visible"/>
                                      </p:to>
                                    </p:set>
                                  </p:childTnLst>
                                </p:cTn>
                              </p:par>
                            </p:childTnLst>
                          </p:cTn>
                        </p:par>
                        <p:par>
                          <p:cTn id="39" fill="hold">
                            <p:stCondLst>
                              <p:cond delay="10000"/>
                            </p:stCondLst>
                            <p:childTnLst>
                              <p:par>
                                <p:cTn id="40" presetID="11" presetClass="entr" presetSubtype="0" fill="hold" grpId="0" nodeType="afterEffect">
                                  <p:stCondLst>
                                    <p:cond delay="0"/>
                                  </p:stCondLst>
                                  <p:childTnLst>
                                    <p:set>
                                      <p:cBhvr>
                                        <p:cTn id="41" dur="1000">
                                          <p:stCondLst>
                                            <p:cond delay="0"/>
                                          </p:stCondLst>
                                        </p:cTn>
                                        <p:tgtEl>
                                          <p:spTgt spid="18"/>
                                        </p:tgtEl>
                                        <p:attrNameLst>
                                          <p:attrName>style.visibility</p:attrName>
                                        </p:attrNameLst>
                                      </p:cBhvr>
                                      <p:to>
                                        <p:strVal val="visible"/>
                                      </p:to>
                                    </p:set>
                                  </p:childTnLst>
                                </p:cTn>
                              </p:par>
                            </p:childTnLst>
                          </p:cTn>
                        </p:par>
                        <p:par>
                          <p:cTn id="42" fill="hold">
                            <p:stCondLst>
                              <p:cond delay="11000"/>
                            </p:stCondLst>
                            <p:childTnLst>
                              <p:par>
                                <p:cTn id="43" presetID="11" presetClass="entr" presetSubtype="0" fill="hold" grpId="0" nodeType="afterEffect">
                                  <p:stCondLst>
                                    <p:cond delay="0"/>
                                  </p:stCondLst>
                                  <p:childTnLst>
                                    <p:set>
                                      <p:cBhvr>
                                        <p:cTn id="44" dur="1000">
                                          <p:stCondLst>
                                            <p:cond delay="0"/>
                                          </p:stCondLst>
                                        </p:cTn>
                                        <p:tgtEl>
                                          <p:spTgt spid="19"/>
                                        </p:tgtEl>
                                        <p:attrNameLst>
                                          <p:attrName>style.visibility</p:attrName>
                                        </p:attrNameLst>
                                      </p:cBhvr>
                                      <p:to>
                                        <p:strVal val="visible"/>
                                      </p:to>
                                    </p:set>
                                  </p:childTnLst>
                                </p:cTn>
                              </p:par>
                            </p:childTnLst>
                          </p:cTn>
                        </p:par>
                        <p:par>
                          <p:cTn id="45" fill="hold">
                            <p:stCondLst>
                              <p:cond delay="12000"/>
                            </p:stCondLst>
                            <p:childTnLst>
                              <p:par>
                                <p:cTn id="46" presetID="11" presetClass="entr" presetSubtype="0" fill="hold" grpId="0" nodeType="afterEffect">
                                  <p:stCondLst>
                                    <p:cond delay="0"/>
                                  </p:stCondLst>
                                  <p:childTnLst>
                                    <p:set>
                                      <p:cBhvr>
                                        <p:cTn id="47" dur="1000">
                                          <p:stCondLst>
                                            <p:cond delay="0"/>
                                          </p:stCondLst>
                                        </p:cTn>
                                        <p:tgtEl>
                                          <p:spTgt spid="20"/>
                                        </p:tgtEl>
                                        <p:attrNameLst>
                                          <p:attrName>style.visibility</p:attrName>
                                        </p:attrNameLst>
                                      </p:cBhvr>
                                      <p:to>
                                        <p:strVal val="visible"/>
                                      </p:to>
                                    </p:set>
                                  </p:childTnLst>
                                </p:cTn>
                              </p:par>
                            </p:childTnLst>
                          </p:cTn>
                        </p:par>
                        <p:par>
                          <p:cTn id="48" fill="hold">
                            <p:stCondLst>
                              <p:cond delay="13000"/>
                            </p:stCondLst>
                            <p:childTnLst>
                              <p:par>
                                <p:cTn id="49" presetID="11" presetClass="entr" presetSubtype="0" fill="hold" grpId="0" nodeType="afterEffect">
                                  <p:stCondLst>
                                    <p:cond delay="0"/>
                                  </p:stCondLst>
                                  <p:childTnLst>
                                    <p:set>
                                      <p:cBhvr>
                                        <p:cTn id="50" dur="1000">
                                          <p:stCondLst>
                                            <p:cond delay="0"/>
                                          </p:stCondLst>
                                        </p:cTn>
                                        <p:tgtEl>
                                          <p:spTgt spid="21"/>
                                        </p:tgtEl>
                                        <p:attrNameLst>
                                          <p:attrName>style.visibility</p:attrName>
                                        </p:attrNameLst>
                                      </p:cBhvr>
                                      <p:to>
                                        <p:strVal val="visible"/>
                                      </p:to>
                                    </p:set>
                                  </p:childTnLst>
                                </p:cTn>
                              </p:par>
                            </p:childTnLst>
                          </p:cTn>
                        </p:par>
                        <p:par>
                          <p:cTn id="51" fill="hold">
                            <p:stCondLst>
                              <p:cond delay="14000"/>
                            </p:stCondLst>
                            <p:childTnLst>
                              <p:par>
                                <p:cTn id="52" presetID="11" presetClass="entr" presetSubtype="0" fill="hold" grpId="0" nodeType="afterEffect">
                                  <p:stCondLst>
                                    <p:cond delay="0"/>
                                  </p:stCondLst>
                                  <p:childTnLst>
                                    <p:set>
                                      <p:cBhvr>
                                        <p:cTn id="53" dur="1000">
                                          <p:stCondLst>
                                            <p:cond delay="0"/>
                                          </p:stCondLst>
                                        </p:cTn>
                                        <p:tgtEl>
                                          <p:spTgt spid="22"/>
                                        </p:tgtEl>
                                        <p:attrNameLst>
                                          <p:attrName>style.visibility</p:attrName>
                                        </p:attrNameLst>
                                      </p:cBhvr>
                                      <p:to>
                                        <p:strVal val="visible"/>
                                      </p:to>
                                    </p:set>
                                  </p:childTnLst>
                                </p:cTn>
                              </p:par>
                            </p:childTnLst>
                          </p:cTn>
                        </p:par>
                        <p:par>
                          <p:cTn id="54" fill="hold">
                            <p:stCondLst>
                              <p:cond delay="15000"/>
                            </p:stCondLst>
                            <p:childTnLst>
                              <p:par>
                                <p:cTn id="55" presetID="11" presetClass="entr" presetSubtype="0" fill="hold" grpId="0" nodeType="afterEffect">
                                  <p:stCondLst>
                                    <p:cond delay="0"/>
                                  </p:stCondLst>
                                  <p:childTnLst>
                                    <p:set>
                                      <p:cBhvr>
                                        <p:cTn id="56"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4"/>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2040</TotalTime>
  <Words>2055</Words>
  <Application>Microsoft Office PowerPoint</Application>
  <PresentationFormat>On-screen Show (16:9)</PresentationFormat>
  <Paragraphs>564</Paragraphs>
  <Slides>38</Slides>
  <Notes>15</Notes>
  <HiddenSlides>1</HiddenSlides>
  <MMClips>1</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Century Gothic</vt:lpstr>
      <vt:lpstr>Courier New</vt:lpstr>
      <vt:lpstr>Palatino Linotype</vt:lpstr>
      <vt:lpstr>Tahoma</vt:lpstr>
      <vt:lpstr>Times New Roman</vt:lpstr>
      <vt:lpstr>Office Theme</vt:lpstr>
      <vt:lpstr>Executive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Thuan Nguyen Thi My</dc:creator>
  <cp:lastModifiedBy>LE DAI</cp:lastModifiedBy>
  <cp:revision>516</cp:revision>
  <dcterms:created xsi:type="dcterms:W3CDTF">2021-07-22T17:31:00Z</dcterms:created>
  <dcterms:modified xsi:type="dcterms:W3CDTF">2023-08-17T07:22:27Z</dcterms:modified>
</cp:coreProperties>
</file>